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embedTrueTypeFonts="1" autoCompressPictures="0">
  <p:sldMasterIdLst>
    <p:sldMasterId id="2147483877" r:id="rId1"/>
  </p:sldMasterIdLst>
  <p:notesMasterIdLst>
    <p:notesMasterId r:id="rId13"/>
  </p:notesMasterIdLst>
  <p:sldIdLst>
    <p:sldId id="340" r:id="rId2"/>
    <p:sldId id="280" r:id="rId3"/>
    <p:sldId id="281" r:id="rId4"/>
    <p:sldId id="342" r:id="rId5"/>
    <p:sldId id="313" r:id="rId6"/>
    <p:sldId id="343" r:id="rId7"/>
    <p:sldId id="339" r:id="rId8"/>
    <p:sldId id="344" r:id="rId9"/>
    <p:sldId id="346" r:id="rId10"/>
    <p:sldId id="345" r:id="rId11"/>
    <p:sldId id="341" r:id="rId12"/>
  </p:sldIdLst>
  <p:sldSz cx="9144000" cy="6858000" type="screen4x3"/>
  <p:notesSz cx="6858000" cy="9144000"/>
  <p:embeddedFontLst>
    <p:embeddedFont>
      <p:font typeface="2  Mitra" panose="00000400000000000000" pitchFamily="2" charset="-78"/>
      <p:regular r:id="rId14"/>
      <p:bold r:id="rId15"/>
    </p:embeddedFont>
    <p:embeddedFont>
      <p:font typeface="2  Nazanin" panose="00000400000000000000" pitchFamily="2" charset="-78"/>
      <p:regular r:id="rId16"/>
      <p:bold r:id="rId17"/>
    </p:embeddedFont>
    <p:embeddedFont>
      <p:font typeface="B Mitra" panose="00000400000000000000" pitchFamily="2" charset="-78"/>
      <p:regular r:id="rId18"/>
      <p:bold r:id="rId19"/>
    </p:embeddedFont>
    <p:embeddedFont>
      <p:font typeface="IRANYekan" panose="020B0604020202020204" charset="-78"/>
      <p:regular r:id="rId20"/>
      <p:bold r:id="rId21"/>
    </p:embeddedFont>
    <p:embeddedFont>
      <p:font typeface="IRANYekan ExtraBold" panose="020B0604020202020204" charset="-78"/>
      <p:bold r:id="rId22"/>
    </p:embeddedFont>
    <p:embeddedFont>
      <p:font typeface="IRANYekan Light" panose="020B0604020202020204" charset="-78"/>
      <p:regular r:id="rId23"/>
    </p:embeddedFont>
    <p:embeddedFont>
      <p:font typeface="IRANYekanFN" panose="020B0604020202020204" charset="-78"/>
      <p:regular r:id="rId24"/>
      <p:bold r:id="rId25"/>
    </p:embeddedFont>
    <p:embeddedFont>
      <p:font typeface="Rockwell" panose="02060603020205020403" pitchFamily="18" charset="0"/>
      <p:regular r:id="rId26"/>
      <p:bold r:id="rId27"/>
      <p:italic r:id="rId28"/>
      <p:boldItalic r:id="rId29"/>
    </p:embeddedFont>
    <p:embeddedFont>
      <p:font typeface="Rockwell Condensed" panose="02060603050405020104" pitchFamily="18" charset="0"/>
      <p:regular r:id="rId30"/>
      <p:bold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300"/>
    <a:srgbClr val="FFC001"/>
    <a:srgbClr val="7A81FF"/>
    <a:srgbClr val="1F4497"/>
    <a:srgbClr val="204497"/>
    <a:srgbClr val="204498"/>
    <a:srgbClr val="FFFFFF"/>
    <a:srgbClr val="8AB833"/>
    <a:srgbClr val="00B150"/>
    <a:srgbClr val="FF35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89"/>
    <p:restoredTop sz="93858" autoAdjust="0"/>
  </p:normalViewPr>
  <p:slideViewPr>
    <p:cSldViewPr snapToGrid="0" snapToObjects="1">
      <p:cViewPr>
        <p:scale>
          <a:sx n="75" d="100"/>
          <a:sy n="75" d="100"/>
        </p:scale>
        <p:origin x="984"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font" Target="fonts/font17.fntdata"/><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04413A-3E60-4680-B4A1-B07B78391859}" type="doc">
      <dgm:prSet loTypeId="urn:microsoft.com/office/officeart/2011/layout/CircleProcess" loCatId="process" qsTypeId="urn:microsoft.com/office/officeart/2005/8/quickstyle/simple1" qsCatId="simple" csTypeId="urn:microsoft.com/office/officeart/2005/8/colors/accent6_3" csCatId="accent6" phldr="1"/>
      <dgm:spPr/>
      <dgm:t>
        <a:bodyPr/>
        <a:lstStyle/>
        <a:p>
          <a:endParaRPr lang="en-US"/>
        </a:p>
      </dgm:t>
    </dgm:pt>
    <dgm:pt modelId="{BA764CE5-76B3-4A06-A510-81317DEDCC72}">
      <dgm:prSet phldrT="[Text]" phldr="0" custT="1"/>
      <dgm:spPr/>
      <dgm:t>
        <a:bodyPr/>
        <a:lstStyle/>
        <a:p>
          <a:pPr rtl="1"/>
          <a:r>
            <a:rPr lang="fa-IR" sz="2400" dirty="0">
              <a:cs typeface="2  Mitra" panose="00000400000000000000" pitchFamily="2" charset="-78"/>
            </a:rPr>
            <a:t>ابهامات، نقائص و ناترازی‌های حکمرانی ایران</a:t>
          </a:r>
          <a:endParaRPr lang="en-US" sz="2400" dirty="0">
            <a:cs typeface="2  Mitra" panose="00000400000000000000" pitchFamily="2" charset="-78"/>
          </a:endParaRPr>
        </a:p>
      </dgm:t>
    </dgm:pt>
    <dgm:pt modelId="{611CCF9A-FD3D-49F1-8697-7375CC340C77}" type="parTrans" cxnId="{C362A7D5-CE8C-4FAF-9412-60B6929DAF87}">
      <dgm:prSet/>
      <dgm:spPr/>
      <dgm:t>
        <a:bodyPr/>
        <a:lstStyle/>
        <a:p>
          <a:endParaRPr lang="en-US" sz="2000">
            <a:cs typeface="2  Mitra" panose="00000400000000000000" pitchFamily="2" charset="-78"/>
          </a:endParaRPr>
        </a:p>
      </dgm:t>
    </dgm:pt>
    <dgm:pt modelId="{92345D83-CA4C-42AE-8175-9BEF6CE1FD57}" type="sibTrans" cxnId="{C362A7D5-CE8C-4FAF-9412-60B6929DAF87}">
      <dgm:prSet/>
      <dgm:spPr/>
      <dgm:t>
        <a:bodyPr/>
        <a:lstStyle/>
        <a:p>
          <a:endParaRPr lang="en-US" sz="2000">
            <a:cs typeface="2  Mitra" panose="00000400000000000000" pitchFamily="2" charset="-78"/>
          </a:endParaRPr>
        </a:p>
      </dgm:t>
    </dgm:pt>
    <dgm:pt modelId="{DB95CCA5-9039-4B45-BEEE-674E02FD052C}">
      <dgm:prSet phldrT="[Text]" phldr="0" custT="1"/>
      <dgm:spPr/>
      <dgm:t>
        <a:bodyPr/>
        <a:lstStyle/>
        <a:p>
          <a:pPr rtl="1"/>
          <a:r>
            <a:rPr lang="fa-IR" sz="2400" dirty="0">
              <a:cs typeface="2  Mitra" panose="00000400000000000000" pitchFamily="2" charset="-78"/>
            </a:rPr>
            <a:t>توجه گسترده مراکز علم و اندیشه به موضوع حکمرانی</a:t>
          </a:r>
          <a:endParaRPr lang="en-US" sz="2400" dirty="0">
            <a:cs typeface="2  Mitra" panose="00000400000000000000" pitchFamily="2" charset="-78"/>
          </a:endParaRPr>
        </a:p>
      </dgm:t>
    </dgm:pt>
    <dgm:pt modelId="{41F6A387-88DD-4725-8562-F0661C85D807}" type="parTrans" cxnId="{B31608F7-DA05-4651-8582-E156D9DCF966}">
      <dgm:prSet/>
      <dgm:spPr/>
      <dgm:t>
        <a:bodyPr/>
        <a:lstStyle/>
        <a:p>
          <a:endParaRPr lang="en-US" sz="2000">
            <a:cs typeface="2  Mitra" panose="00000400000000000000" pitchFamily="2" charset="-78"/>
          </a:endParaRPr>
        </a:p>
      </dgm:t>
    </dgm:pt>
    <dgm:pt modelId="{07C3FAFA-0ECC-44C8-B5EC-50AA16C71C28}" type="sibTrans" cxnId="{B31608F7-DA05-4651-8582-E156D9DCF966}">
      <dgm:prSet/>
      <dgm:spPr/>
      <dgm:t>
        <a:bodyPr/>
        <a:lstStyle/>
        <a:p>
          <a:endParaRPr lang="en-US" sz="2000">
            <a:cs typeface="2  Mitra" panose="00000400000000000000" pitchFamily="2" charset="-78"/>
          </a:endParaRPr>
        </a:p>
      </dgm:t>
    </dgm:pt>
    <dgm:pt modelId="{D4426E6A-DD75-459C-A9E4-AE597A392E4F}">
      <dgm:prSet phldrT="[Text]" phldr="0" custT="1"/>
      <dgm:spPr/>
      <dgm:t>
        <a:bodyPr/>
        <a:lstStyle/>
        <a:p>
          <a:pPr rtl="1"/>
          <a:r>
            <a:rPr lang="fa-IR" sz="2400" dirty="0">
              <a:cs typeface="2  Mitra" panose="00000400000000000000" pitchFamily="2" charset="-78"/>
            </a:rPr>
            <a:t>ضرورت اولویت‌شناسی با هدف مطالعات مؤثر</a:t>
          </a:r>
          <a:endParaRPr lang="en-US" sz="2400" dirty="0">
            <a:cs typeface="2  Mitra" panose="00000400000000000000" pitchFamily="2" charset="-78"/>
          </a:endParaRPr>
        </a:p>
      </dgm:t>
    </dgm:pt>
    <dgm:pt modelId="{037E8681-6044-4ECD-8FDA-6384C50562E5}" type="parTrans" cxnId="{47AFF064-4D5D-42B5-A783-F78E4E2D0929}">
      <dgm:prSet/>
      <dgm:spPr/>
      <dgm:t>
        <a:bodyPr/>
        <a:lstStyle/>
        <a:p>
          <a:endParaRPr lang="en-US" sz="2000">
            <a:cs typeface="2  Mitra" panose="00000400000000000000" pitchFamily="2" charset="-78"/>
          </a:endParaRPr>
        </a:p>
      </dgm:t>
    </dgm:pt>
    <dgm:pt modelId="{F9DAB551-D10E-4CBA-B614-CB54BFCAE29B}" type="sibTrans" cxnId="{47AFF064-4D5D-42B5-A783-F78E4E2D0929}">
      <dgm:prSet/>
      <dgm:spPr/>
      <dgm:t>
        <a:bodyPr/>
        <a:lstStyle/>
        <a:p>
          <a:endParaRPr lang="en-US" sz="2000">
            <a:cs typeface="2  Mitra" panose="00000400000000000000" pitchFamily="2" charset="-78"/>
          </a:endParaRPr>
        </a:p>
      </dgm:t>
    </dgm:pt>
    <dgm:pt modelId="{D11D0017-E984-4132-9715-BEB33EC2B1ED}" type="pres">
      <dgm:prSet presAssocID="{7704413A-3E60-4680-B4A1-B07B78391859}" presName="Name0" presStyleCnt="0">
        <dgm:presLayoutVars>
          <dgm:chMax val="11"/>
          <dgm:chPref val="11"/>
          <dgm:dir/>
          <dgm:resizeHandles/>
        </dgm:presLayoutVars>
      </dgm:prSet>
      <dgm:spPr/>
    </dgm:pt>
    <dgm:pt modelId="{77A5A4B9-431D-431B-BF47-F123BB8707C0}" type="pres">
      <dgm:prSet presAssocID="{D4426E6A-DD75-459C-A9E4-AE597A392E4F}" presName="Accent3" presStyleCnt="0"/>
      <dgm:spPr/>
    </dgm:pt>
    <dgm:pt modelId="{99032F3E-C969-4159-AE01-5B5D1F34B1A1}" type="pres">
      <dgm:prSet presAssocID="{D4426E6A-DD75-459C-A9E4-AE597A392E4F}" presName="Accent" presStyleLbl="node1" presStyleIdx="0" presStyleCnt="3"/>
      <dgm:spPr/>
    </dgm:pt>
    <dgm:pt modelId="{3F21CAF5-EAED-44EB-A099-E279507CE708}" type="pres">
      <dgm:prSet presAssocID="{D4426E6A-DD75-459C-A9E4-AE597A392E4F}" presName="ParentBackground3" presStyleCnt="0"/>
      <dgm:spPr/>
    </dgm:pt>
    <dgm:pt modelId="{B43B12CB-3B51-4C61-BA4A-03DF1BE8C36C}" type="pres">
      <dgm:prSet presAssocID="{D4426E6A-DD75-459C-A9E4-AE597A392E4F}" presName="ParentBackground" presStyleLbl="fgAcc1" presStyleIdx="0" presStyleCnt="3"/>
      <dgm:spPr/>
    </dgm:pt>
    <dgm:pt modelId="{521817CF-386E-4D13-B686-C082C15D4EA0}" type="pres">
      <dgm:prSet presAssocID="{D4426E6A-DD75-459C-A9E4-AE597A392E4F}" presName="Parent3" presStyleLbl="revTx" presStyleIdx="0" presStyleCnt="0">
        <dgm:presLayoutVars>
          <dgm:chMax val="1"/>
          <dgm:chPref val="1"/>
          <dgm:bulletEnabled val="1"/>
        </dgm:presLayoutVars>
      </dgm:prSet>
      <dgm:spPr/>
    </dgm:pt>
    <dgm:pt modelId="{6BEB6374-9539-4B90-9919-9518E54C6B77}" type="pres">
      <dgm:prSet presAssocID="{DB95CCA5-9039-4B45-BEEE-674E02FD052C}" presName="Accent2" presStyleCnt="0"/>
      <dgm:spPr/>
    </dgm:pt>
    <dgm:pt modelId="{E5712015-57C8-4BAB-96AA-A52A05877796}" type="pres">
      <dgm:prSet presAssocID="{DB95CCA5-9039-4B45-BEEE-674E02FD052C}" presName="Accent" presStyleLbl="node1" presStyleIdx="1" presStyleCnt="3"/>
      <dgm:spPr/>
    </dgm:pt>
    <dgm:pt modelId="{A8A9358B-AAE7-498A-B889-AA83F64D6D37}" type="pres">
      <dgm:prSet presAssocID="{DB95CCA5-9039-4B45-BEEE-674E02FD052C}" presName="ParentBackground2" presStyleCnt="0"/>
      <dgm:spPr/>
    </dgm:pt>
    <dgm:pt modelId="{AEE927FF-E068-4545-88DD-5A06A428A91C}" type="pres">
      <dgm:prSet presAssocID="{DB95CCA5-9039-4B45-BEEE-674E02FD052C}" presName="ParentBackground" presStyleLbl="fgAcc1" presStyleIdx="1" presStyleCnt="3"/>
      <dgm:spPr/>
    </dgm:pt>
    <dgm:pt modelId="{A43FCA2A-9245-40B7-8417-77646A7A17F9}" type="pres">
      <dgm:prSet presAssocID="{DB95CCA5-9039-4B45-BEEE-674E02FD052C}" presName="Parent2" presStyleLbl="revTx" presStyleIdx="0" presStyleCnt="0">
        <dgm:presLayoutVars>
          <dgm:chMax val="1"/>
          <dgm:chPref val="1"/>
          <dgm:bulletEnabled val="1"/>
        </dgm:presLayoutVars>
      </dgm:prSet>
      <dgm:spPr/>
    </dgm:pt>
    <dgm:pt modelId="{3068D270-196D-4850-80CD-CCA45593C1B1}" type="pres">
      <dgm:prSet presAssocID="{BA764CE5-76B3-4A06-A510-81317DEDCC72}" presName="Accent1" presStyleCnt="0"/>
      <dgm:spPr/>
    </dgm:pt>
    <dgm:pt modelId="{F7FB26C1-A012-4ED6-967B-50A92C1A1225}" type="pres">
      <dgm:prSet presAssocID="{BA764CE5-76B3-4A06-A510-81317DEDCC72}" presName="Accent" presStyleLbl="node1" presStyleIdx="2" presStyleCnt="3"/>
      <dgm:spPr/>
    </dgm:pt>
    <dgm:pt modelId="{03482888-FB0F-462D-92B2-BA3DABBA972B}" type="pres">
      <dgm:prSet presAssocID="{BA764CE5-76B3-4A06-A510-81317DEDCC72}" presName="ParentBackground1" presStyleCnt="0"/>
      <dgm:spPr/>
    </dgm:pt>
    <dgm:pt modelId="{8CBC0E3C-B457-491D-9C8D-5C28378A180E}" type="pres">
      <dgm:prSet presAssocID="{BA764CE5-76B3-4A06-A510-81317DEDCC72}" presName="ParentBackground" presStyleLbl="fgAcc1" presStyleIdx="2" presStyleCnt="3"/>
      <dgm:spPr/>
    </dgm:pt>
    <dgm:pt modelId="{D1BA1AAC-234D-4AE1-B6FC-1F7A3D16D20C}" type="pres">
      <dgm:prSet presAssocID="{BA764CE5-76B3-4A06-A510-81317DEDCC72}" presName="Parent1" presStyleLbl="revTx" presStyleIdx="0" presStyleCnt="0">
        <dgm:presLayoutVars>
          <dgm:chMax val="1"/>
          <dgm:chPref val="1"/>
          <dgm:bulletEnabled val="1"/>
        </dgm:presLayoutVars>
      </dgm:prSet>
      <dgm:spPr/>
    </dgm:pt>
  </dgm:ptLst>
  <dgm:cxnLst>
    <dgm:cxn modelId="{6CA13E25-8729-4CA9-86A3-ECD603E82E10}" type="presOf" srcId="{D4426E6A-DD75-459C-A9E4-AE597A392E4F}" destId="{521817CF-386E-4D13-B686-C082C15D4EA0}" srcOrd="1" destOrd="0" presId="urn:microsoft.com/office/officeart/2011/layout/CircleProcess"/>
    <dgm:cxn modelId="{F14E3929-A538-4F31-9433-90989DDE75F8}" type="presOf" srcId="{DB95CCA5-9039-4B45-BEEE-674E02FD052C}" destId="{AEE927FF-E068-4545-88DD-5A06A428A91C}" srcOrd="0" destOrd="0" presId="urn:microsoft.com/office/officeart/2011/layout/CircleProcess"/>
    <dgm:cxn modelId="{47AFF064-4D5D-42B5-A783-F78E4E2D0929}" srcId="{7704413A-3E60-4680-B4A1-B07B78391859}" destId="{D4426E6A-DD75-459C-A9E4-AE597A392E4F}" srcOrd="2" destOrd="0" parTransId="{037E8681-6044-4ECD-8FDA-6384C50562E5}" sibTransId="{F9DAB551-D10E-4CBA-B614-CB54BFCAE29B}"/>
    <dgm:cxn modelId="{3227816B-746D-4958-966A-0A88F190921B}" type="presOf" srcId="{BA764CE5-76B3-4A06-A510-81317DEDCC72}" destId="{D1BA1AAC-234D-4AE1-B6FC-1F7A3D16D20C}" srcOrd="1" destOrd="0" presId="urn:microsoft.com/office/officeart/2011/layout/CircleProcess"/>
    <dgm:cxn modelId="{BCC87054-A15B-4354-9828-38CCBE12A81E}" type="presOf" srcId="{7704413A-3E60-4680-B4A1-B07B78391859}" destId="{D11D0017-E984-4132-9715-BEB33EC2B1ED}" srcOrd="0" destOrd="0" presId="urn:microsoft.com/office/officeart/2011/layout/CircleProcess"/>
    <dgm:cxn modelId="{C362A7D5-CE8C-4FAF-9412-60B6929DAF87}" srcId="{7704413A-3E60-4680-B4A1-B07B78391859}" destId="{BA764CE5-76B3-4A06-A510-81317DEDCC72}" srcOrd="0" destOrd="0" parTransId="{611CCF9A-FD3D-49F1-8697-7375CC340C77}" sibTransId="{92345D83-CA4C-42AE-8175-9BEF6CE1FD57}"/>
    <dgm:cxn modelId="{0D09AFE6-4911-49AB-9F06-C40FCB825641}" type="presOf" srcId="{D4426E6A-DD75-459C-A9E4-AE597A392E4F}" destId="{B43B12CB-3B51-4C61-BA4A-03DF1BE8C36C}" srcOrd="0" destOrd="0" presId="urn:microsoft.com/office/officeart/2011/layout/CircleProcess"/>
    <dgm:cxn modelId="{F79144EC-E2E0-411D-BBCB-50C8B7570F9E}" type="presOf" srcId="{DB95CCA5-9039-4B45-BEEE-674E02FD052C}" destId="{A43FCA2A-9245-40B7-8417-77646A7A17F9}" srcOrd="1" destOrd="0" presId="urn:microsoft.com/office/officeart/2011/layout/CircleProcess"/>
    <dgm:cxn modelId="{B31608F7-DA05-4651-8582-E156D9DCF966}" srcId="{7704413A-3E60-4680-B4A1-B07B78391859}" destId="{DB95CCA5-9039-4B45-BEEE-674E02FD052C}" srcOrd="1" destOrd="0" parTransId="{41F6A387-88DD-4725-8562-F0661C85D807}" sibTransId="{07C3FAFA-0ECC-44C8-B5EC-50AA16C71C28}"/>
    <dgm:cxn modelId="{973DA4FE-FC32-44E4-9C47-10E12AE9B85B}" type="presOf" srcId="{BA764CE5-76B3-4A06-A510-81317DEDCC72}" destId="{8CBC0E3C-B457-491D-9C8D-5C28378A180E}" srcOrd="0" destOrd="0" presId="urn:microsoft.com/office/officeart/2011/layout/CircleProcess"/>
    <dgm:cxn modelId="{F3B1E151-8A03-43FD-A957-F2BAF3322525}" type="presParOf" srcId="{D11D0017-E984-4132-9715-BEB33EC2B1ED}" destId="{77A5A4B9-431D-431B-BF47-F123BB8707C0}" srcOrd="0" destOrd="0" presId="urn:microsoft.com/office/officeart/2011/layout/CircleProcess"/>
    <dgm:cxn modelId="{06D010BF-8852-4DA6-9C08-171429C7A53E}" type="presParOf" srcId="{77A5A4B9-431D-431B-BF47-F123BB8707C0}" destId="{99032F3E-C969-4159-AE01-5B5D1F34B1A1}" srcOrd="0" destOrd="0" presId="urn:microsoft.com/office/officeart/2011/layout/CircleProcess"/>
    <dgm:cxn modelId="{9E5EA697-B36B-433C-B642-5D3DB6D1D46B}" type="presParOf" srcId="{D11D0017-E984-4132-9715-BEB33EC2B1ED}" destId="{3F21CAF5-EAED-44EB-A099-E279507CE708}" srcOrd="1" destOrd="0" presId="urn:microsoft.com/office/officeart/2011/layout/CircleProcess"/>
    <dgm:cxn modelId="{1A9870EB-EF36-4717-BAE7-86E956B29A46}" type="presParOf" srcId="{3F21CAF5-EAED-44EB-A099-E279507CE708}" destId="{B43B12CB-3B51-4C61-BA4A-03DF1BE8C36C}" srcOrd="0" destOrd="0" presId="urn:microsoft.com/office/officeart/2011/layout/CircleProcess"/>
    <dgm:cxn modelId="{F7387E26-54DA-4BA7-8AF7-EFE8D6FC67A3}" type="presParOf" srcId="{D11D0017-E984-4132-9715-BEB33EC2B1ED}" destId="{521817CF-386E-4D13-B686-C082C15D4EA0}" srcOrd="2" destOrd="0" presId="urn:microsoft.com/office/officeart/2011/layout/CircleProcess"/>
    <dgm:cxn modelId="{9598A233-E390-4CDF-A663-1019A83854D7}" type="presParOf" srcId="{D11D0017-E984-4132-9715-BEB33EC2B1ED}" destId="{6BEB6374-9539-4B90-9919-9518E54C6B77}" srcOrd="3" destOrd="0" presId="urn:microsoft.com/office/officeart/2011/layout/CircleProcess"/>
    <dgm:cxn modelId="{B2BCACA5-B14C-4C29-8CDA-903AAF1F0FBE}" type="presParOf" srcId="{6BEB6374-9539-4B90-9919-9518E54C6B77}" destId="{E5712015-57C8-4BAB-96AA-A52A05877796}" srcOrd="0" destOrd="0" presId="urn:microsoft.com/office/officeart/2011/layout/CircleProcess"/>
    <dgm:cxn modelId="{ED93F467-004C-41AB-B8BD-5BFDB359E78F}" type="presParOf" srcId="{D11D0017-E984-4132-9715-BEB33EC2B1ED}" destId="{A8A9358B-AAE7-498A-B889-AA83F64D6D37}" srcOrd="4" destOrd="0" presId="urn:microsoft.com/office/officeart/2011/layout/CircleProcess"/>
    <dgm:cxn modelId="{57A7F041-2D02-47D8-A2D8-04CCDADFE546}" type="presParOf" srcId="{A8A9358B-AAE7-498A-B889-AA83F64D6D37}" destId="{AEE927FF-E068-4545-88DD-5A06A428A91C}" srcOrd="0" destOrd="0" presId="urn:microsoft.com/office/officeart/2011/layout/CircleProcess"/>
    <dgm:cxn modelId="{5B9B1BA0-FB56-4562-84B7-786DFE1185BB}" type="presParOf" srcId="{D11D0017-E984-4132-9715-BEB33EC2B1ED}" destId="{A43FCA2A-9245-40B7-8417-77646A7A17F9}" srcOrd="5" destOrd="0" presId="urn:microsoft.com/office/officeart/2011/layout/CircleProcess"/>
    <dgm:cxn modelId="{F479B791-54C4-41B5-89C4-9D94CDDF3F75}" type="presParOf" srcId="{D11D0017-E984-4132-9715-BEB33EC2B1ED}" destId="{3068D270-196D-4850-80CD-CCA45593C1B1}" srcOrd="6" destOrd="0" presId="urn:microsoft.com/office/officeart/2011/layout/CircleProcess"/>
    <dgm:cxn modelId="{FCD2D1C7-C71D-4EBE-BA74-32CFC5BDA8EC}" type="presParOf" srcId="{3068D270-196D-4850-80CD-CCA45593C1B1}" destId="{F7FB26C1-A012-4ED6-967B-50A92C1A1225}" srcOrd="0" destOrd="0" presId="urn:microsoft.com/office/officeart/2011/layout/CircleProcess"/>
    <dgm:cxn modelId="{D1780187-4815-4CC5-9B87-A03B028FB58D}" type="presParOf" srcId="{D11D0017-E984-4132-9715-BEB33EC2B1ED}" destId="{03482888-FB0F-462D-92B2-BA3DABBA972B}" srcOrd="7" destOrd="0" presId="urn:microsoft.com/office/officeart/2011/layout/CircleProcess"/>
    <dgm:cxn modelId="{6B8A4DCE-8CD4-4922-8736-B346864FA4B7}" type="presParOf" srcId="{03482888-FB0F-462D-92B2-BA3DABBA972B}" destId="{8CBC0E3C-B457-491D-9C8D-5C28378A180E}" srcOrd="0" destOrd="0" presId="urn:microsoft.com/office/officeart/2011/layout/CircleProcess"/>
    <dgm:cxn modelId="{CC8D3999-BDEA-4340-9E7D-F7A87BF77A23}" type="presParOf" srcId="{D11D0017-E984-4132-9715-BEB33EC2B1ED}" destId="{D1BA1AAC-234D-4AE1-B6FC-1F7A3D16D20C}" srcOrd="8" destOrd="0" presId="urn:microsoft.com/office/officeart/2011/layout/Circle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B95DBE-498A-4157-8BD5-1C29825E670B}" type="doc">
      <dgm:prSet loTypeId="urn:microsoft.com/office/officeart/2005/8/layout/radial3" loCatId="cycle" qsTypeId="urn:microsoft.com/office/officeart/2005/8/quickstyle/simple2" qsCatId="simple" csTypeId="urn:microsoft.com/office/officeart/2005/8/colors/colorful5" csCatId="colorful" phldr="1"/>
      <dgm:spPr/>
      <dgm:t>
        <a:bodyPr/>
        <a:lstStyle/>
        <a:p>
          <a:endParaRPr lang="en-US"/>
        </a:p>
      </dgm:t>
    </dgm:pt>
    <dgm:pt modelId="{78568550-C434-4F27-9024-AD19B7E36695}">
      <dgm:prSet phldrT="[Text]" custT="1"/>
      <dgm:spPr>
        <a:xfrm>
          <a:off x="1707964" y="1899312"/>
          <a:ext cx="2527671" cy="2345154"/>
        </a:xfrm>
        <a:prstGeom prst="ellipse">
          <a:avLst/>
        </a:prstGeom>
        <a:solidFill>
          <a:srgbClr val="4BACC6">
            <a:alpha val="50000"/>
            <a:hueOff val="0"/>
            <a:satOff val="0"/>
            <a:lumOff val="0"/>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600" b="1" baseline="0" dirty="0">
              <a:solidFill>
                <a:sysClr val="windowText" lastClr="000000"/>
              </a:solidFill>
              <a:latin typeface="Times New Roman" panose="02020603050405020304" pitchFamily="18" charset="0"/>
              <a:ea typeface="+mn-ea"/>
              <a:cs typeface="Compset" panose="00000400000000000000" pitchFamily="2" charset="-78"/>
            </a:rPr>
            <a:t>برخی از ابعاد حکمرانی غیرنافذ در ایران</a:t>
          </a:r>
          <a:endParaRPr lang="fa-IR" sz="1600" b="1" baseline="0" dirty="0">
            <a:solidFill>
              <a:sysClr val="windowText" lastClr="000000"/>
            </a:solidFill>
            <a:latin typeface="+mj-lt"/>
            <a:ea typeface="+mn-ea"/>
            <a:cs typeface="Compset" panose="00000400000000000000" pitchFamily="2" charset="-78"/>
          </a:endParaRPr>
        </a:p>
        <a:p>
          <a:pPr algn="ctr" rtl="1">
            <a:buNone/>
          </a:pPr>
          <a:r>
            <a:rPr lang="fa-IR" sz="1600" b="1" baseline="0" dirty="0">
              <a:solidFill>
                <a:sysClr val="windowText" lastClr="000000"/>
              </a:solidFill>
              <a:latin typeface="+mj-lt"/>
              <a:ea typeface="+mn-ea"/>
              <a:cs typeface="Compset" panose="00000400000000000000" pitchFamily="2" charset="-78"/>
            </a:rPr>
            <a:t> </a:t>
          </a:r>
          <a:r>
            <a:rPr lang="en-US" sz="1200" baseline="0" dirty="0">
              <a:solidFill>
                <a:sysClr val="windowText" lastClr="000000"/>
              </a:solidFill>
              <a:latin typeface="+mj-lt"/>
              <a:ea typeface="+mn-ea"/>
              <a:cs typeface="Compset" panose="00000400000000000000" pitchFamily="2" charset="-78"/>
            </a:rPr>
            <a:t>(Implementation Gap, incomplete Policy Diffusion or</a:t>
          </a:r>
        </a:p>
        <a:p>
          <a:pPr algn="ctr" rtl="1">
            <a:buNone/>
          </a:pPr>
          <a:r>
            <a:rPr lang="en-US" sz="1200" baseline="0" dirty="0">
              <a:solidFill>
                <a:sysClr val="windowText" lastClr="000000"/>
              </a:solidFill>
              <a:latin typeface="+mj-lt"/>
              <a:ea typeface="+mn-ea"/>
              <a:cs typeface="Compset" panose="00000400000000000000" pitchFamily="2" charset="-78"/>
            </a:rPr>
            <a:t>Policy-Practice Decoupling)</a:t>
          </a:r>
        </a:p>
      </dgm:t>
    </dgm:pt>
    <dgm:pt modelId="{C2975E1B-B6A3-4320-97FD-D3F897F2C20F}" type="parTrans" cxnId="{49D4C621-906C-4DB2-949D-BEB214570134}">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547B60D4-7204-4DF6-80FD-57247BFF4584}" type="sibTrans" cxnId="{49D4C621-906C-4DB2-949D-BEB214570134}">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92B0FC7F-59CF-4490-8C8E-452A4CBDA144}">
      <dgm:prSet phldrT="[Text]" custT="1"/>
      <dgm:spPr>
        <a:xfrm>
          <a:off x="2283990" y="84215"/>
          <a:ext cx="1375618" cy="1375618"/>
        </a:xfrm>
        <a:prstGeom prst="ellipse">
          <a:avLst/>
        </a:prstGeom>
        <a:solidFill>
          <a:srgbClr val="4BACC6">
            <a:alpha val="50000"/>
            <a:hueOff val="-764144"/>
            <a:satOff val="3062"/>
            <a:lumOff val="664"/>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a:solidFill>
                <a:sysClr val="windowText" lastClr="000000"/>
              </a:solidFill>
              <a:latin typeface="Times New Roman" panose="02020603050405020304" pitchFamily="18" charset="0"/>
              <a:ea typeface="+mn-ea"/>
              <a:cs typeface="Compset" panose="00000400000000000000" pitchFamily="2" charset="-78"/>
            </a:rPr>
            <a:t>گسترش بی‌ضابطه بوروکراسی</a:t>
          </a:r>
        </a:p>
      </dgm:t>
    </dgm:pt>
    <dgm:pt modelId="{6DEAE5A7-9821-4B10-A92A-F5F3ACFC7BFC}" type="parTrans" cxnId="{C0C2DD85-8B2A-4132-B90B-B9139D4AD77C}">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9BF9630D-809C-44D4-B135-0560194B8885}" type="sibTrans" cxnId="{C0C2DD85-8B2A-4132-B90B-B9139D4AD77C}">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1B255508-D1D5-4337-B902-6DF33678EEB1}">
      <dgm:prSet phldrT="[Text]" custT="1"/>
      <dgm:spPr>
        <a:xfrm>
          <a:off x="3352791" y="347651"/>
          <a:ext cx="1375618" cy="1375618"/>
        </a:xfrm>
        <a:prstGeom prst="ellipse">
          <a:avLst/>
        </a:prstGeom>
        <a:solidFill>
          <a:srgbClr val="4BACC6">
            <a:alpha val="50000"/>
            <a:hueOff val="-1528289"/>
            <a:satOff val="6125"/>
            <a:lumOff val="1327"/>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a:solidFill>
                <a:sysClr val="windowText" lastClr="000000"/>
              </a:solidFill>
              <a:latin typeface="Times New Roman" panose="02020603050405020304" pitchFamily="18" charset="0"/>
              <a:ea typeface="+mn-ea"/>
              <a:cs typeface="Compset" panose="00000400000000000000" pitchFamily="2" charset="-78"/>
            </a:rPr>
            <a:t>مقاومت نرم کارمندان و گزارش‌نویسی نفعگرا</a:t>
          </a:r>
          <a:endParaRPr lang="en-US" sz="1100" baseline="0">
            <a:solidFill>
              <a:sysClr val="windowText" lastClr="000000"/>
            </a:solidFill>
            <a:latin typeface="Times New Roman" panose="02020603050405020304" pitchFamily="18" charset="0"/>
            <a:ea typeface="+mn-ea"/>
            <a:cs typeface="Compset" panose="00000400000000000000" pitchFamily="2" charset="-78"/>
          </a:endParaRPr>
        </a:p>
      </dgm:t>
    </dgm:pt>
    <dgm:pt modelId="{45B7E065-12FE-4C8F-937A-41DC1FCDA38D}" type="parTrans" cxnId="{19ECF0AE-0D49-4663-ABF4-50D59F5B9B2C}">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60219150-2798-493B-973C-6CFB3B4A72E5}" type="sibTrans" cxnId="{19ECF0AE-0D49-4663-ABF4-50D59F5B9B2C}">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0E7683CC-AB41-4E3F-B3F9-F471D1696227}">
      <dgm:prSet phldrT="[Text]" custT="1"/>
      <dgm:spPr>
        <a:xfrm>
          <a:off x="4176742" y="1077608"/>
          <a:ext cx="1375618" cy="1375618"/>
        </a:xfrm>
        <a:prstGeom prst="ellipse">
          <a:avLst/>
        </a:prstGeom>
        <a:solidFill>
          <a:srgbClr val="4BACC6">
            <a:alpha val="50000"/>
            <a:hueOff val="-2292433"/>
            <a:satOff val="9187"/>
            <a:lumOff val="1991"/>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تحکم قدرت‌مآبانه به مدیران غیرهم‌باور</a:t>
          </a:r>
          <a:endParaRPr lang="en-US" sz="1100" baseline="0" dirty="0">
            <a:solidFill>
              <a:sysClr val="windowText" lastClr="000000"/>
            </a:solidFill>
            <a:latin typeface="Times New Roman" panose="02020603050405020304" pitchFamily="18" charset="0"/>
            <a:ea typeface="+mn-ea"/>
            <a:cs typeface="Compset" panose="00000400000000000000" pitchFamily="2" charset="-78"/>
          </a:endParaRPr>
        </a:p>
      </dgm:t>
    </dgm:pt>
    <dgm:pt modelId="{DC347BAA-65FE-4452-8BFC-756108F64C33}" type="parTrans" cxnId="{D1FF1192-B80E-42DE-8188-A25ECCA829F1}">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03FC4158-D242-4D20-82D7-E3B60B4BFFD1}" type="sibTrans" cxnId="{D1FF1192-B80E-42DE-8188-A25ECCA829F1}">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B7F4EB2B-3434-4F12-9177-9DCBEDFBC493}">
      <dgm:prSet phldrT="[Text]" custT="1"/>
      <dgm:spPr>
        <a:xfrm>
          <a:off x="4567087" y="2106862"/>
          <a:ext cx="1375618" cy="1375618"/>
        </a:xfrm>
        <a:prstGeom prst="ellipse">
          <a:avLst/>
        </a:prstGeom>
        <a:solidFill>
          <a:srgbClr val="4BACC6">
            <a:alpha val="50000"/>
            <a:hueOff val="-3056578"/>
            <a:satOff val="12250"/>
            <a:lumOff val="2655"/>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برنامه‌نویسی غیرمتمرکز</a:t>
          </a:r>
          <a:endParaRPr lang="en-US" sz="1100" baseline="0" dirty="0">
            <a:solidFill>
              <a:sysClr val="windowText" lastClr="000000"/>
            </a:solidFill>
            <a:latin typeface="Times New Roman" panose="02020603050405020304" pitchFamily="18" charset="0"/>
            <a:ea typeface="+mn-ea"/>
            <a:cs typeface="Compset" panose="00000400000000000000" pitchFamily="2" charset="-78"/>
          </a:endParaRPr>
        </a:p>
      </dgm:t>
    </dgm:pt>
    <dgm:pt modelId="{78FFAB47-CA3E-465A-B9E3-E36F77D51C10}" type="parTrans" cxnId="{B8B56A4F-57CA-4485-A58C-7A75105DA16D}">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211C93AA-C1FD-4409-8595-3293DB3128A9}" type="sibTrans" cxnId="{B8B56A4F-57CA-4485-A58C-7A75105DA16D}">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7763647D-BA43-4EA7-9AD4-47C5A972DF54}">
      <dgm:prSet custT="1"/>
      <dgm:spPr>
        <a:xfrm>
          <a:off x="4434402" y="3199624"/>
          <a:ext cx="1375618" cy="1375618"/>
        </a:xfrm>
        <a:prstGeom prst="ellipse">
          <a:avLst/>
        </a:prstGeom>
        <a:solidFill>
          <a:srgbClr val="4BACC6">
            <a:alpha val="50000"/>
            <a:hueOff val="-3820722"/>
            <a:satOff val="15312"/>
            <a:lumOff val="3318"/>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تقسیم کار صوری با حلقه‌های میانی</a:t>
          </a:r>
          <a:endParaRPr lang="en-US" sz="1100" baseline="0" dirty="0">
            <a:solidFill>
              <a:sysClr val="windowText" lastClr="000000"/>
            </a:solidFill>
            <a:latin typeface="Times New Roman" panose="02020603050405020304" pitchFamily="18" charset="0"/>
            <a:ea typeface="+mn-ea"/>
            <a:cs typeface="Compset" panose="00000400000000000000" pitchFamily="2" charset="-78"/>
          </a:endParaRPr>
        </a:p>
      </dgm:t>
    </dgm:pt>
    <dgm:pt modelId="{E0876A6A-C348-493E-BD2B-E3501CF8B517}" type="parTrans" cxnId="{44256FCD-BB5E-4EAA-82C1-3751277A8964}">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EA8F810C-41B2-4943-B48E-E8C1C605C9B5}" type="sibTrans" cxnId="{44256FCD-BB5E-4EAA-82C1-3751277A8964}">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58569769-0640-4ADE-9C40-AA4A927A2FBF}">
      <dgm:prSet custT="1"/>
      <dgm:spPr>
        <a:xfrm>
          <a:off x="3809083" y="4105554"/>
          <a:ext cx="1375618" cy="1375618"/>
        </a:xfrm>
        <a:prstGeom prst="ellipse">
          <a:avLst/>
        </a:prstGeom>
        <a:solidFill>
          <a:srgbClr val="4BACC6">
            <a:alpha val="50000"/>
            <a:hueOff val="-4584866"/>
            <a:satOff val="18374"/>
            <a:lumOff val="3982"/>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a:solidFill>
                <a:sysClr val="windowText" lastClr="000000"/>
              </a:solidFill>
              <a:latin typeface="Times New Roman" panose="02020603050405020304" pitchFamily="18" charset="0"/>
              <a:ea typeface="+mn-ea"/>
              <a:cs typeface="Compset" panose="00000400000000000000" pitchFamily="2" charset="-78"/>
            </a:rPr>
            <a:t>طلبکاری نسبت به سرمایه اجتماعی</a:t>
          </a:r>
          <a:endParaRPr lang="en-US" sz="1100" baseline="0">
            <a:solidFill>
              <a:sysClr val="windowText" lastClr="000000"/>
            </a:solidFill>
            <a:latin typeface="Times New Roman" panose="02020603050405020304" pitchFamily="18" charset="0"/>
            <a:ea typeface="+mn-ea"/>
            <a:cs typeface="Compset" panose="00000400000000000000" pitchFamily="2" charset="-78"/>
          </a:endParaRPr>
        </a:p>
      </dgm:t>
    </dgm:pt>
    <dgm:pt modelId="{4A94CFDB-83FD-40CC-A0E5-52A91F2574C4}" type="parTrans" cxnId="{F633F8CA-DC72-4F2D-B04C-77F49923BFA9}">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ED3DCD05-ECB4-4295-863B-EAA288766FF4}" type="sibTrans" cxnId="{F633F8CA-DC72-4F2D-B04C-77F49923BFA9}">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7443F8A0-0D40-48E3-BF4C-FB72EDFB5209}">
      <dgm:prSet custT="1"/>
      <dgm:spPr>
        <a:xfrm>
          <a:off x="2834384" y="4617116"/>
          <a:ext cx="1375618" cy="1375618"/>
        </a:xfrm>
        <a:prstGeom prst="ellipse">
          <a:avLst/>
        </a:prstGeom>
        <a:solidFill>
          <a:srgbClr val="4BACC6">
            <a:alpha val="50000"/>
            <a:hueOff val="-5349011"/>
            <a:satOff val="21437"/>
            <a:lumOff val="4646"/>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پاک‌کردن صورت مسائل یا تأسیس نهادهای موازی</a:t>
          </a:r>
          <a:endParaRPr lang="en-US" sz="1100" baseline="0" dirty="0">
            <a:solidFill>
              <a:sysClr val="windowText" lastClr="000000"/>
            </a:solidFill>
            <a:latin typeface="Times New Roman" panose="02020603050405020304" pitchFamily="18" charset="0"/>
            <a:ea typeface="+mn-ea"/>
            <a:cs typeface="Compset" panose="00000400000000000000" pitchFamily="2" charset="-78"/>
          </a:endParaRPr>
        </a:p>
      </dgm:t>
    </dgm:pt>
    <dgm:pt modelId="{A93BEF61-E193-49D1-81FA-1A9AE903B467}" type="parTrans" cxnId="{8674967E-F938-4E38-B61B-A74596545D59}">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A971B10D-7862-401C-B3ED-8487670806FB}" type="sibTrans" cxnId="{8674967E-F938-4E38-B61B-A74596545D59}">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E0D5D4B3-B88E-4A8E-BD43-A11EC6A2C757}">
      <dgm:prSet custT="1"/>
      <dgm:spPr>
        <a:xfrm>
          <a:off x="1733597" y="4617116"/>
          <a:ext cx="1375618" cy="1375618"/>
        </a:xfrm>
        <a:prstGeom prst="ellipse">
          <a:avLst/>
        </a:prstGeom>
        <a:solidFill>
          <a:srgbClr val="4BACC6">
            <a:alpha val="50000"/>
            <a:hueOff val="-6113155"/>
            <a:satOff val="24499"/>
            <a:lumOff val="5310"/>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فناوری زائد در برخی حوزه‌ها</a:t>
          </a:r>
          <a:endParaRPr lang="en-US" sz="1100" baseline="0" dirty="0">
            <a:solidFill>
              <a:sysClr val="windowText" lastClr="000000"/>
            </a:solidFill>
            <a:latin typeface="Times New Roman" panose="02020603050405020304" pitchFamily="18" charset="0"/>
            <a:ea typeface="+mn-ea"/>
            <a:cs typeface="Compset" panose="00000400000000000000" pitchFamily="2" charset="-78"/>
          </a:endParaRPr>
        </a:p>
      </dgm:t>
    </dgm:pt>
    <dgm:pt modelId="{B3DFC3D6-3A48-48BB-A0C3-3889D1361DB2}" type="parTrans" cxnId="{91FB485B-F933-4D45-8558-734B93045268}">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A19E869C-ADD0-4DC0-BE3C-81B287404438}" type="sibTrans" cxnId="{91FB485B-F933-4D45-8558-734B93045268}">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8A7702DB-B9FA-4594-BE0C-3663A8ED1BC7}">
      <dgm:prSet custT="1"/>
      <dgm:spPr>
        <a:xfrm>
          <a:off x="758898" y="4105554"/>
          <a:ext cx="1375618" cy="1375618"/>
        </a:xfrm>
        <a:prstGeom prst="ellipse">
          <a:avLst/>
        </a:prstGeom>
        <a:solidFill>
          <a:srgbClr val="4BACC6">
            <a:alpha val="50000"/>
            <a:hueOff val="-6877299"/>
            <a:satOff val="27561"/>
            <a:lumOff val="5973"/>
            <a:alphaOff val="0"/>
          </a:srgbClr>
        </a:solidFill>
        <a:ln w="38100" cap="flat" cmpd="sng" algn="ctr">
          <a:solidFill>
            <a:sysClr val="window" lastClr="FFFFFF">
              <a:hueOff val="0"/>
              <a:satOff val="0"/>
              <a:lumOff val="0"/>
              <a:alphaOff val="0"/>
            </a:sysClr>
          </a:solidFill>
          <a:prstDash val="solid"/>
        </a:ln>
        <a:effectLst/>
      </dgm:spPr>
      <dgm:t>
        <a:bodyPr/>
        <a:lstStyle/>
        <a:p>
          <a:pPr algn="ctr" rtl="1">
            <a:buNone/>
          </a:pPr>
          <a:r>
            <a:rPr lang="fa-IR" sz="1400" baseline="0" dirty="0">
              <a:solidFill>
                <a:sysClr val="windowText" lastClr="000000"/>
              </a:solidFill>
              <a:latin typeface="Times New Roman" panose="02020603050405020304" pitchFamily="18" charset="0"/>
              <a:ea typeface="+mn-ea"/>
              <a:cs typeface="Compset" panose="00000400000000000000" pitchFamily="2" charset="-78"/>
            </a:rPr>
            <a:t>دانش‌پایه نبودن تصمیمات و نخبه‌گریزی</a:t>
          </a:r>
        </a:p>
      </dgm:t>
    </dgm:pt>
    <dgm:pt modelId="{D863D382-7BA7-4010-A889-CF4737A68A82}" type="parTrans" cxnId="{73A4D4E4-4ED5-4076-987F-30693413C6B2}">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6C934285-EFAD-482F-8586-2CBFA69906BC}" type="sibTrans" cxnId="{73A4D4E4-4ED5-4076-987F-30693413C6B2}">
      <dgm:prSet/>
      <dgm:spPr/>
      <dgm:t>
        <a:bodyPr/>
        <a:lstStyle/>
        <a:p>
          <a:pPr algn="ctr" rtl="1"/>
          <a:endParaRPr lang="en-US" sz="1100" baseline="0">
            <a:latin typeface="Times New Roman" panose="02020603050405020304" pitchFamily="18" charset="0"/>
            <a:cs typeface="Compset" panose="00000400000000000000" pitchFamily="2" charset="-78"/>
          </a:endParaRPr>
        </a:p>
      </dgm:t>
    </dgm:pt>
    <dgm:pt modelId="{50DB913F-DC93-46D0-B758-D7BE67C0AF95}">
      <dgm:prSet custT="1"/>
      <dgm:spPr>
        <a:xfrm>
          <a:off x="133579" y="3199624"/>
          <a:ext cx="1375618" cy="1375618"/>
        </a:xfrm>
        <a:prstGeom prst="ellipse">
          <a:avLst/>
        </a:prstGeom>
        <a:solidFill>
          <a:srgbClr val="4BACC6">
            <a:alpha val="50000"/>
            <a:hueOff val="-7641443"/>
            <a:satOff val="30624"/>
            <a:lumOff val="6637"/>
            <a:alphaOff val="0"/>
          </a:srgbClr>
        </a:solidFill>
        <a:ln w="38100" cap="flat" cmpd="sng" algn="ctr">
          <a:solidFill>
            <a:sysClr val="window" lastClr="FFFFFF">
              <a:hueOff val="0"/>
              <a:satOff val="0"/>
              <a:lumOff val="0"/>
              <a:alphaOff val="0"/>
            </a:sysClr>
          </a:solidFill>
          <a:prstDash val="solid"/>
        </a:ln>
        <a:effectLst/>
      </dgm:spPr>
      <dgm:t>
        <a:bodyPr/>
        <a:lstStyle/>
        <a:p>
          <a:pPr rtl="1">
            <a:buNone/>
          </a:pPr>
          <a:r>
            <a:rPr lang="fa-IR" sz="1400">
              <a:solidFill>
                <a:sysClr val="windowText" lastClr="000000"/>
              </a:solidFill>
              <a:latin typeface="Times New Roman" panose="02020603050405020304" pitchFamily="18" charset="0"/>
              <a:ea typeface="+mn-ea"/>
              <a:cs typeface="Compset" panose="00000400000000000000" pitchFamily="2" charset="-78"/>
            </a:rPr>
            <a:t>تطور نظریات حاکم بر توسعه</a:t>
          </a:r>
          <a:endParaRPr lang="en-US" sz="1400">
            <a:solidFill>
              <a:sysClr val="windowText" lastClr="000000"/>
            </a:solidFill>
            <a:latin typeface="Times New Roman" panose="02020603050405020304" pitchFamily="18" charset="0"/>
            <a:ea typeface="+mn-ea"/>
            <a:cs typeface="Compset" panose="00000400000000000000" pitchFamily="2" charset="-78"/>
          </a:endParaRPr>
        </a:p>
      </dgm:t>
    </dgm:pt>
    <dgm:pt modelId="{EA67A7B9-F303-4D04-AE09-4F50F25C0EB4}" type="parTrans" cxnId="{38AC172F-BB39-4F51-AA73-72F5A86CADB6}">
      <dgm:prSet/>
      <dgm:spPr/>
      <dgm:t>
        <a:bodyPr/>
        <a:lstStyle/>
        <a:p>
          <a:endParaRPr lang="en-US" sz="1100">
            <a:latin typeface="Times New Roman" panose="02020603050405020304" pitchFamily="18" charset="0"/>
            <a:cs typeface="Compset" panose="00000400000000000000" pitchFamily="2" charset="-78"/>
          </a:endParaRPr>
        </a:p>
      </dgm:t>
    </dgm:pt>
    <dgm:pt modelId="{C89BF313-E155-44B9-91B7-7FC61D37DD58}" type="sibTrans" cxnId="{38AC172F-BB39-4F51-AA73-72F5A86CADB6}">
      <dgm:prSet/>
      <dgm:spPr/>
      <dgm:t>
        <a:bodyPr/>
        <a:lstStyle/>
        <a:p>
          <a:endParaRPr lang="en-US" sz="1100">
            <a:latin typeface="Times New Roman" panose="02020603050405020304" pitchFamily="18" charset="0"/>
            <a:cs typeface="Compset" panose="00000400000000000000" pitchFamily="2" charset="-78"/>
          </a:endParaRPr>
        </a:p>
      </dgm:t>
    </dgm:pt>
    <dgm:pt modelId="{ACB1D400-2E84-4447-BABD-1984298EB702}">
      <dgm:prSet custT="1"/>
      <dgm:spPr>
        <a:xfrm>
          <a:off x="894" y="2106862"/>
          <a:ext cx="1375618" cy="1375618"/>
        </a:xfrm>
        <a:prstGeom prst="ellipse">
          <a:avLst/>
        </a:prstGeom>
        <a:solidFill>
          <a:srgbClr val="4BACC6">
            <a:alpha val="50000"/>
            <a:hueOff val="-8405587"/>
            <a:satOff val="33686"/>
            <a:lumOff val="7301"/>
            <a:alphaOff val="0"/>
          </a:srgbClr>
        </a:solidFill>
        <a:ln w="38100" cap="flat" cmpd="sng" algn="ctr">
          <a:solidFill>
            <a:sysClr val="window" lastClr="FFFFFF">
              <a:hueOff val="0"/>
              <a:satOff val="0"/>
              <a:lumOff val="0"/>
              <a:alphaOff val="0"/>
            </a:sysClr>
          </a:solidFill>
          <a:prstDash val="solid"/>
        </a:ln>
        <a:effectLst/>
      </dgm:spPr>
      <dgm:t>
        <a:bodyPr/>
        <a:lstStyle/>
        <a:p>
          <a:pPr rtl="1">
            <a:buNone/>
          </a:pPr>
          <a:r>
            <a:rPr lang="fa-IR" sz="1400">
              <a:solidFill>
                <a:sysClr val="windowText" lastClr="000000"/>
              </a:solidFill>
              <a:latin typeface="Times New Roman" panose="02020603050405020304" pitchFamily="18" charset="0"/>
              <a:ea typeface="+mn-ea"/>
              <a:cs typeface="Compset" panose="00000400000000000000" pitchFamily="2" charset="-78"/>
            </a:rPr>
            <a:t>بکارنگرفتن ظرفیت‌های فرهنگی و تاریخی</a:t>
          </a:r>
        </a:p>
      </dgm:t>
    </dgm:pt>
    <dgm:pt modelId="{0C1268E4-C054-4DDB-8775-8F20D6A9F292}" type="parTrans" cxnId="{38C3FB05-260E-4613-991A-D4F3FFA2417F}">
      <dgm:prSet/>
      <dgm:spPr/>
      <dgm:t>
        <a:bodyPr/>
        <a:lstStyle/>
        <a:p>
          <a:endParaRPr lang="en-US" sz="1100">
            <a:latin typeface="Times New Roman" panose="02020603050405020304" pitchFamily="18" charset="0"/>
            <a:cs typeface="Compset" panose="00000400000000000000" pitchFamily="2" charset="-78"/>
          </a:endParaRPr>
        </a:p>
      </dgm:t>
    </dgm:pt>
    <dgm:pt modelId="{A6A786F1-817D-47BB-8FF8-6C5CE9B9C295}" type="sibTrans" cxnId="{38C3FB05-260E-4613-991A-D4F3FFA2417F}">
      <dgm:prSet/>
      <dgm:spPr/>
      <dgm:t>
        <a:bodyPr/>
        <a:lstStyle/>
        <a:p>
          <a:endParaRPr lang="en-US" sz="1100">
            <a:latin typeface="Times New Roman" panose="02020603050405020304" pitchFamily="18" charset="0"/>
            <a:cs typeface="Compset" panose="00000400000000000000" pitchFamily="2" charset="-78"/>
          </a:endParaRPr>
        </a:p>
      </dgm:t>
    </dgm:pt>
    <dgm:pt modelId="{5C11BA3F-AF97-4F47-821C-EBEF1A9B3993}">
      <dgm:prSet custT="1"/>
      <dgm:spPr>
        <a:xfrm>
          <a:off x="391238" y="1077608"/>
          <a:ext cx="1375618" cy="1375618"/>
        </a:xfrm>
        <a:prstGeom prst="ellipse">
          <a:avLst/>
        </a:prstGeom>
        <a:solidFill>
          <a:srgbClr val="4BACC6">
            <a:alpha val="50000"/>
            <a:hueOff val="-9169732"/>
            <a:satOff val="36749"/>
            <a:lumOff val="7964"/>
            <a:alphaOff val="0"/>
          </a:srgbClr>
        </a:solidFill>
        <a:ln w="38100" cap="flat" cmpd="sng" algn="ctr">
          <a:solidFill>
            <a:sysClr val="window" lastClr="FFFFFF">
              <a:hueOff val="0"/>
              <a:satOff val="0"/>
              <a:lumOff val="0"/>
              <a:alphaOff val="0"/>
            </a:sysClr>
          </a:solidFill>
          <a:prstDash val="solid"/>
        </a:ln>
        <a:effectLst/>
      </dgm:spPr>
      <dgm:t>
        <a:bodyPr/>
        <a:lstStyle/>
        <a:p>
          <a:pPr>
            <a:buNone/>
          </a:pPr>
          <a:r>
            <a:rPr lang="fa-IR" sz="1400">
              <a:solidFill>
                <a:sysClr val="windowText" lastClr="000000"/>
              </a:solidFill>
              <a:latin typeface="Times New Roman" panose="02020603050405020304" pitchFamily="18" charset="0"/>
              <a:ea typeface="+mn-ea"/>
              <a:cs typeface="Compset" panose="00000400000000000000" pitchFamily="2" charset="-78"/>
            </a:rPr>
            <a:t>ناحیه‌گرایی نامتوازن</a:t>
          </a:r>
        </a:p>
      </dgm:t>
    </dgm:pt>
    <dgm:pt modelId="{A6EFCBB4-641A-4AC6-BB49-17ED03133B37}" type="parTrans" cxnId="{EEDB2E9E-3FAB-4C2E-969C-91FE9869265D}">
      <dgm:prSet/>
      <dgm:spPr/>
      <dgm:t>
        <a:bodyPr/>
        <a:lstStyle/>
        <a:p>
          <a:endParaRPr lang="en-US" sz="1100"/>
        </a:p>
      </dgm:t>
    </dgm:pt>
    <dgm:pt modelId="{FD676A47-D7B0-4D7B-B616-E0B8E13751A8}" type="sibTrans" cxnId="{EEDB2E9E-3FAB-4C2E-969C-91FE9869265D}">
      <dgm:prSet/>
      <dgm:spPr/>
      <dgm:t>
        <a:bodyPr/>
        <a:lstStyle/>
        <a:p>
          <a:endParaRPr lang="en-US" sz="1100"/>
        </a:p>
      </dgm:t>
    </dgm:pt>
    <dgm:pt modelId="{9DD5F54D-152D-44CD-9FB5-31D82705C756}">
      <dgm:prSet custT="1"/>
      <dgm:spPr>
        <a:xfrm>
          <a:off x="1215190" y="347651"/>
          <a:ext cx="1375618" cy="1375618"/>
        </a:xfrm>
        <a:prstGeom prst="ellipse">
          <a:avLst/>
        </a:prstGeom>
        <a:solidFill>
          <a:srgbClr val="4BACC6">
            <a:alpha val="50000"/>
            <a:hueOff val="-9933876"/>
            <a:satOff val="39811"/>
            <a:lumOff val="8628"/>
            <a:alphaOff val="0"/>
          </a:srgbClr>
        </a:solidFill>
        <a:ln w="38100" cap="flat" cmpd="sng" algn="ctr">
          <a:solidFill>
            <a:sysClr val="window" lastClr="FFFFFF">
              <a:hueOff val="0"/>
              <a:satOff val="0"/>
              <a:lumOff val="0"/>
              <a:alphaOff val="0"/>
            </a:sysClr>
          </a:solidFill>
          <a:prstDash val="solid"/>
        </a:ln>
        <a:effectLst/>
      </dgm:spPr>
      <dgm:t>
        <a:bodyPr/>
        <a:lstStyle/>
        <a:p>
          <a:pPr>
            <a:buNone/>
          </a:pPr>
          <a:r>
            <a:rPr lang="fa-IR" sz="1400" dirty="0">
              <a:solidFill>
                <a:sysClr val="windowText" lastClr="000000"/>
              </a:solidFill>
              <a:latin typeface="Calibri"/>
              <a:ea typeface="+mn-ea"/>
              <a:cs typeface="2  Compset" panose="00000400000000000000" pitchFamily="2" charset="-78"/>
            </a:rPr>
            <a:t>کم‌بهرگی از روابط خارجی</a:t>
          </a:r>
          <a:endParaRPr lang="en-US" sz="1400" dirty="0">
            <a:solidFill>
              <a:sysClr val="windowText" lastClr="000000"/>
            </a:solidFill>
            <a:latin typeface="Calibri"/>
            <a:ea typeface="+mn-ea"/>
            <a:cs typeface="2  Compset" panose="00000400000000000000" pitchFamily="2" charset="-78"/>
          </a:endParaRPr>
        </a:p>
      </dgm:t>
    </dgm:pt>
    <dgm:pt modelId="{A5708B12-AE54-4EAF-BE70-389C20F2BCD2}" type="parTrans" cxnId="{C1399481-A06B-48DF-B254-3D523F30EF19}">
      <dgm:prSet/>
      <dgm:spPr/>
      <dgm:t>
        <a:bodyPr/>
        <a:lstStyle/>
        <a:p>
          <a:endParaRPr lang="en-US" sz="2000"/>
        </a:p>
      </dgm:t>
    </dgm:pt>
    <dgm:pt modelId="{208B9756-E487-4AFD-9DF5-2BA1B04F132B}" type="sibTrans" cxnId="{C1399481-A06B-48DF-B254-3D523F30EF19}">
      <dgm:prSet/>
      <dgm:spPr/>
      <dgm:t>
        <a:bodyPr/>
        <a:lstStyle/>
        <a:p>
          <a:endParaRPr lang="en-US" sz="2000"/>
        </a:p>
      </dgm:t>
    </dgm:pt>
    <dgm:pt modelId="{E6F10E52-E0EA-4E6B-8D85-EF062846FC3B}" type="pres">
      <dgm:prSet presAssocID="{C8B95DBE-498A-4157-8BD5-1C29825E670B}" presName="composite" presStyleCnt="0">
        <dgm:presLayoutVars>
          <dgm:chMax val="1"/>
          <dgm:dir/>
          <dgm:resizeHandles val="exact"/>
        </dgm:presLayoutVars>
      </dgm:prSet>
      <dgm:spPr/>
    </dgm:pt>
    <dgm:pt modelId="{9278B8EC-7207-4C4A-9888-AF32C791F3FA}" type="pres">
      <dgm:prSet presAssocID="{C8B95DBE-498A-4157-8BD5-1C29825E670B}" presName="radial" presStyleCnt="0">
        <dgm:presLayoutVars>
          <dgm:animLvl val="ctr"/>
        </dgm:presLayoutVars>
      </dgm:prSet>
      <dgm:spPr/>
    </dgm:pt>
    <dgm:pt modelId="{E599F437-1326-490F-8FA1-7D24B9F7C0F1}" type="pres">
      <dgm:prSet presAssocID="{78568550-C434-4F27-9024-AD19B7E36695}" presName="centerShape" presStyleLbl="vennNode1" presStyleIdx="0" presStyleCnt="14" custScaleX="99564" custScaleY="93468"/>
      <dgm:spPr/>
    </dgm:pt>
    <dgm:pt modelId="{4B7898CD-BACC-4781-A648-C075DC292713}" type="pres">
      <dgm:prSet presAssocID="{92B0FC7F-59CF-4490-8C8E-452A4CBDA144}" presName="node" presStyleLbl="vennNode1" presStyleIdx="1" presStyleCnt="14">
        <dgm:presLayoutVars>
          <dgm:bulletEnabled val="1"/>
        </dgm:presLayoutVars>
      </dgm:prSet>
      <dgm:spPr/>
    </dgm:pt>
    <dgm:pt modelId="{433EAA6B-9EAE-4B37-932B-608C3191FF4E}" type="pres">
      <dgm:prSet presAssocID="{1B255508-D1D5-4337-B902-6DF33678EEB1}" presName="node" presStyleLbl="vennNode1" presStyleIdx="2" presStyleCnt="14">
        <dgm:presLayoutVars>
          <dgm:bulletEnabled val="1"/>
        </dgm:presLayoutVars>
      </dgm:prSet>
      <dgm:spPr/>
    </dgm:pt>
    <dgm:pt modelId="{5E2A846C-34D4-47C0-8159-605B422ECD18}" type="pres">
      <dgm:prSet presAssocID="{0E7683CC-AB41-4E3F-B3F9-F471D1696227}" presName="node" presStyleLbl="vennNode1" presStyleIdx="3" presStyleCnt="14" custRadScaleRad="110860" custRadScaleInc="-7821">
        <dgm:presLayoutVars>
          <dgm:bulletEnabled val="1"/>
        </dgm:presLayoutVars>
      </dgm:prSet>
      <dgm:spPr/>
    </dgm:pt>
    <dgm:pt modelId="{F63128D7-8DA5-4748-B30F-93CF082E31D3}" type="pres">
      <dgm:prSet presAssocID="{B7F4EB2B-3434-4F12-9177-9DCBEDFBC493}" presName="node" presStyleLbl="vennNode1" presStyleIdx="4" presStyleCnt="14">
        <dgm:presLayoutVars>
          <dgm:bulletEnabled val="1"/>
        </dgm:presLayoutVars>
      </dgm:prSet>
      <dgm:spPr/>
    </dgm:pt>
    <dgm:pt modelId="{BDF2CBCF-4668-4DA1-B6A5-42D1F24ADE4F}" type="pres">
      <dgm:prSet presAssocID="{7763647D-BA43-4EA7-9AD4-47C5A972DF54}" presName="node" presStyleLbl="vennNode1" presStyleIdx="5" presStyleCnt="14" custRadScaleRad="105325" custRadScaleInc="1062">
        <dgm:presLayoutVars>
          <dgm:bulletEnabled val="1"/>
        </dgm:presLayoutVars>
      </dgm:prSet>
      <dgm:spPr/>
    </dgm:pt>
    <dgm:pt modelId="{FF4F6FA4-3CEF-4C52-AC90-CBF609CC4342}" type="pres">
      <dgm:prSet presAssocID="{58569769-0640-4ADE-9C40-AA4A927A2FBF}" presName="node" presStyleLbl="vennNode1" presStyleIdx="6" presStyleCnt="14">
        <dgm:presLayoutVars>
          <dgm:bulletEnabled val="1"/>
        </dgm:presLayoutVars>
      </dgm:prSet>
      <dgm:spPr/>
    </dgm:pt>
    <dgm:pt modelId="{3EDC2FC6-5C00-4683-8F38-644833746E91}" type="pres">
      <dgm:prSet presAssocID="{7443F8A0-0D40-48E3-BF4C-FB72EDFB5209}" presName="node" presStyleLbl="vennNode1" presStyleIdx="7" presStyleCnt="14">
        <dgm:presLayoutVars>
          <dgm:bulletEnabled val="1"/>
        </dgm:presLayoutVars>
      </dgm:prSet>
      <dgm:spPr/>
    </dgm:pt>
    <dgm:pt modelId="{DBE5FA28-7243-41E6-8A83-E2867623FF5C}" type="pres">
      <dgm:prSet presAssocID="{E0D5D4B3-B88E-4A8E-BD43-A11EC6A2C757}" presName="node" presStyleLbl="vennNode1" presStyleIdx="8" presStyleCnt="14" custRadScaleRad="100741" custRadScaleInc="-375">
        <dgm:presLayoutVars>
          <dgm:bulletEnabled val="1"/>
        </dgm:presLayoutVars>
      </dgm:prSet>
      <dgm:spPr/>
    </dgm:pt>
    <dgm:pt modelId="{82208A88-252B-461E-BA07-CCD614A342C5}" type="pres">
      <dgm:prSet presAssocID="{8A7702DB-B9FA-4594-BE0C-3663A8ED1BC7}" presName="node" presStyleLbl="vennNode1" presStyleIdx="9" presStyleCnt="14">
        <dgm:presLayoutVars>
          <dgm:bulletEnabled val="1"/>
        </dgm:presLayoutVars>
      </dgm:prSet>
      <dgm:spPr/>
    </dgm:pt>
    <dgm:pt modelId="{FA42DBB0-B7C3-418E-AB5F-B70ECA40424B}" type="pres">
      <dgm:prSet presAssocID="{50DB913F-DC93-46D0-B758-D7BE67C0AF95}" presName="node" presStyleLbl="vennNode1" presStyleIdx="10" presStyleCnt="14">
        <dgm:presLayoutVars>
          <dgm:bulletEnabled val="1"/>
        </dgm:presLayoutVars>
      </dgm:prSet>
      <dgm:spPr/>
    </dgm:pt>
    <dgm:pt modelId="{2132C88C-7DBB-42C8-B2BB-F3B142CD97D8}" type="pres">
      <dgm:prSet presAssocID="{ACB1D400-2E84-4447-BABD-1984298EB702}" presName="node" presStyleLbl="vennNode1" presStyleIdx="11" presStyleCnt="14">
        <dgm:presLayoutVars>
          <dgm:bulletEnabled val="1"/>
        </dgm:presLayoutVars>
      </dgm:prSet>
      <dgm:spPr/>
    </dgm:pt>
    <dgm:pt modelId="{C1478772-0B06-407C-AA99-9F28D98AB8ED}" type="pres">
      <dgm:prSet presAssocID="{5C11BA3F-AF97-4F47-821C-EBEF1A9B3993}" presName="node" presStyleLbl="vennNode1" presStyleIdx="12" presStyleCnt="14">
        <dgm:presLayoutVars>
          <dgm:bulletEnabled val="1"/>
        </dgm:presLayoutVars>
      </dgm:prSet>
      <dgm:spPr/>
    </dgm:pt>
    <dgm:pt modelId="{2015E2B6-85D7-43F5-843F-0C103A0B3CFE}" type="pres">
      <dgm:prSet presAssocID="{9DD5F54D-152D-44CD-9FB5-31D82705C756}" presName="node" presStyleLbl="vennNode1" presStyleIdx="13" presStyleCnt="14">
        <dgm:presLayoutVars>
          <dgm:bulletEnabled val="1"/>
        </dgm:presLayoutVars>
      </dgm:prSet>
      <dgm:spPr/>
    </dgm:pt>
  </dgm:ptLst>
  <dgm:cxnLst>
    <dgm:cxn modelId="{38C3FB05-260E-4613-991A-D4F3FFA2417F}" srcId="{78568550-C434-4F27-9024-AD19B7E36695}" destId="{ACB1D400-2E84-4447-BABD-1984298EB702}" srcOrd="10" destOrd="0" parTransId="{0C1268E4-C054-4DDB-8775-8F20D6A9F292}" sibTransId="{A6A786F1-817D-47BB-8FF8-6C5CE9B9C295}"/>
    <dgm:cxn modelId="{49D4C621-906C-4DB2-949D-BEB214570134}" srcId="{C8B95DBE-498A-4157-8BD5-1C29825E670B}" destId="{78568550-C434-4F27-9024-AD19B7E36695}" srcOrd="0" destOrd="0" parTransId="{C2975E1B-B6A3-4320-97FD-D3F897F2C20F}" sibTransId="{547B60D4-7204-4DF6-80FD-57247BFF4584}"/>
    <dgm:cxn modelId="{38AC172F-BB39-4F51-AA73-72F5A86CADB6}" srcId="{78568550-C434-4F27-9024-AD19B7E36695}" destId="{50DB913F-DC93-46D0-B758-D7BE67C0AF95}" srcOrd="9" destOrd="0" parTransId="{EA67A7B9-F303-4D04-AE09-4F50F25C0EB4}" sibTransId="{C89BF313-E155-44B9-91B7-7FC61D37DD58}"/>
    <dgm:cxn modelId="{9D31EE2F-4A7E-4940-A856-63D8E3A4A84D}" type="presOf" srcId="{7763647D-BA43-4EA7-9AD4-47C5A972DF54}" destId="{BDF2CBCF-4668-4DA1-B6A5-42D1F24ADE4F}" srcOrd="0" destOrd="0" presId="urn:microsoft.com/office/officeart/2005/8/layout/radial3"/>
    <dgm:cxn modelId="{39C66535-134F-49D8-BC16-CB6EFD6575AE}" type="presOf" srcId="{ACB1D400-2E84-4447-BABD-1984298EB702}" destId="{2132C88C-7DBB-42C8-B2BB-F3B142CD97D8}" srcOrd="0" destOrd="0" presId="urn:microsoft.com/office/officeart/2005/8/layout/radial3"/>
    <dgm:cxn modelId="{41A65F3F-4FDE-4439-99CF-C95BDF864EF6}" type="presOf" srcId="{9DD5F54D-152D-44CD-9FB5-31D82705C756}" destId="{2015E2B6-85D7-43F5-843F-0C103A0B3CFE}" srcOrd="0" destOrd="0" presId="urn:microsoft.com/office/officeart/2005/8/layout/radial3"/>
    <dgm:cxn modelId="{91FB485B-F933-4D45-8558-734B93045268}" srcId="{78568550-C434-4F27-9024-AD19B7E36695}" destId="{E0D5D4B3-B88E-4A8E-BD43-A11EC6A2C757}" srcOrd="7" destOrd="0" parTransId="{B3DFC3D6-3A48-48BB-A0C3-3889D1361DB2}" sibTransId="{A19E869C-ADD0-4DC0-BE3C-81B287404438}"/>
    <dgm:cxn modelId="{8EB2C95C-32B6-477E-AC5C-9343B752156F}" type="presOf" srcId="{B7F4EB2B-3434-4F12-9177-9DCBEDFBC493}" destId="{F63128D7-8DA5-4748-B30F-93CF082E31D3}" srcOrd="0" destOrd="0" presId="urn:microsoft.com/office/officeart/2005/8/layout/radial3"/>
    <dgm:cxn modelId="{7501C741-0CD5-47A9-AA2D-B045DA401601}" type="presOf" srcId="{0E7683CC-AB41-4E3F-B3F9-F471D1696227}" destId="{5E2A846C-34D4-47C0-8159-605B422ECD18}" srcOrd="0" destOrd="0" presId="urn:microsoft.com/office/officeart/2005/8/layout/radial3"/>
    <dgm:cxn modelId="{7B49C14A-D084-444C-9924-C0415BD3CAC8}" type="presOf" srcId="{78568550-C434-4F27-9024-AD19B7E36695}" destId="{E599F437-1326-490F-8FA1-7D24B9F7C0F1}" srcOrd="0" destOrd="0" presId="urn:microsoft.com/office/officeart/2005/8/layout/radial3"/>
    <dgm:cxn modelId="{B8B56A4F-57CA-4485-A58C-7A75105DA16D}" srcId="{78568550-C434-4F27-9024-AD19B7E36695}" destId="{B7F4EB2B-3434-4F12-9177-9DCBEDFBC493}" srcOrd="3" destOrd="0" parTransId="{78FFAB47-CA3E-465A-B9E3-E36F77D51C10}" sibTransId="{211C93AA-C1FD-4409-8595-3293DB3128A9}"/>
    <dgm:cxn modelId="{F2823E74-2499-4E78-BF4E-CD2EFF4A2664}" type="presOf" srcId="{92B0FC7F-59CF-4490-8C8E-452A4CBDA144}" destId="{4B7898CD-BACC-4781-A648-C075DC292713}" srcOrd="0" destOrd="0" presId="urn:microsoft.com/office/officeart/2005/8/layout/radial3"/>
    <dgm:cxn modelId="{9B3E5E7B-2091-46FA-B8C3-744A0170AD3E}" type="presOf" srcId="{50DB913F-DC93-46D0-B758-D7BE67C0AF95}" destId="{FA42DBB0-B7C3-418E-AB5F-B70ECA40424B}" srcOrd="0" destOrd="0" presId="urn:microsoft.com/office/officeart/2005/8/layout/radial3"/>
    <dgm:cxn modelId="{8674967E-F938-4E38-B61B-A74596545D59}" srcId="{78568550-C434-4F27-9024-AD19B7E36695}" destId="{7443F8A0-0D40-48E3-BF4C-FB72EDFB5209}" srcOrd="6" destOrd="0" parTransId="{A93BEF61-E193-49D1-81FA-1A9AE903B467}" sibTransId="{A971B10D-7862-401C-B3ED-8487670806FB}"/>
    <dgm:cxn modelId="{C1399481-A06B-48DF-B254-3D523F30EF19}" srcId="{78568550-C434-4F27-9024-AD19B7E36695}" destId="{9DD5F54D-152D-44CD-9FB5-31D82705C756}" srcOrd="12" destOrd="0" parTransId="{A5708B12-AE54-4EAF-BE70-389C20F2BCD2}" sibTransId="{208B9756-E487-4AFD-9DF5-2BA1B04F132B}"/>
    <dgm:cxn modelId="{EA11C885-B310-48FF-BE37-B436E71054D6}" type="presOf" srcId="{8A7702DB-B9FA-4594-BE0C-3663A8ED1BC7}" destId="{82208A88-252B-461E-BA07-CCD614A342C5}" srcOrd="0" destOrd="0" presId="urn:microsoft.com/office/officeart/2005/8/layout/radial3"/>
    <dgm:cxn modelId="{C0C2DD85-8B2A-4132-B90B-B9139D4AD77C}" srcId="{78568550-C434-4F27-9024-AD19B7E36695}" destId="{92B0FC7F-59CF-4490-8C8E-452A4CBDA144}" srcOrd="0" destOrd="0" parTransId="{6DEAE5A7-9821-4B10-A92A-F5F3ACFC7BFC}" sibTransId="{9BF9630D-809C-44D4-B135-0560194B8885}"/>
    <dgm:cxn modelId="{426D5A91-AF97-4CE9-9759-11DCFE9AB0BC}" type="presOf" srcId="{E0D5D4B3-B88E-4A8E-BD43-A11EC6A2C757}" destId="{DBE5FA28-7243-41E6-8A83-E2867623FF5C}" srcOrd="0" destOrd="0" presId="urn:microsoft.com/office/officeart/2005/8/layout/radial3"/>
    <dgm:cxn modelId="{D1FF1192-B80E-42DE-8188-A25ECCA829F1}" srcId="{78568550-C434-4F27-9024-AD19B7E36695}" destId="{0E7683CC-AB41-4E3F-B3F9-F471D1696227}" srcOrd="2" destOrd="0" parTransId="{DC347BAA-65FE-4452-8BFC-756108F64C33}" sibTransId="{03FC4158-D242-4D20-82D7-E3B60B4BFFD1}"/>
    <dgm:cxn modelId="{DE6D2F96-0130-42FB-838C-258B687AF290}" type="presOf" srcId="{58569769-0640-4ADE-9C40-AA4A927A2FBF}" destId="{FF4F6FA4-3CEF-4C52-AC90-CBF609CC4342}" srcOrd="0" destOrd="0" presId="urn:microsoft.com/office/officeart/2005/8/layout/radial3"/>
    <dgm:cxn modelId="{EEDB2E9E-3FAB-4C2E-969C-91FE9869265D}" srcId="{78568550-C434-4F27-9024-AD19B7E36695}" destId="{5C11BA3F-AF97-4F47-821C-EBEF1A9B3993}" srcOrd="11" destOrd="0" parTransId="{A6EFCBB4-641A-4AC6-BB49-17ED03133B37}" sibTransId="{FD676A47-D7B0-4D7B-B616-E0B8E13751A8}"/>
    <dgm:cxn modelId="{5DD4B4AE-D8BF-479C-9D18-52F706110ACD}" type="presOf" srcId="{5C11BA3F-AF97-4F47-821C-EBEF1A9B3993}" destId="{C1478772-0B06-407C-AA99-9F28D98AB8ED}" srcOrd="0" destOrd="0" presId="urn:microsoft.com/office/officeart/2005/8/layout/radial3"/>
    <dgm:cxn modelId="{19ECF0AE-0D49-4663-ABF4-50D59F5B9B2C}" srcId="{78568550-C434-4F27-9024-AD19B7E36695}" destId="{1B255508-D1D5-4337-B902-6DF33678EEB1}" srcOrd="1" destOrd="0" parTransId="{45B7E065-12FE-4C8F-937A-41DC1FCDA38D}" sibTransId="{60219150-2798-493B-973C-6CFB3B4A72E5}"/>
    <dgm:cxn modelId="{DD3D07C3-DCF0-4B17-BA77-DE20D2035EAA}" type="presOf" srcId="{1B255508-D1D5-4337-B902-6DF33678EEB1}" destId="{433EAA6B-9EAE-4B37-932B-608C3191FF4E}" srcOrd="0" destOrd="0" presId="urn:microsoft.com/office/officeart/2005/8/layout/radial3"/>
    <dgm:cxn modelId="{0F0816C8-4D4A-4834-A1A4-810557A18BA0}" type="presOf" srcId="{7443F8A0-0D40-48E3-BF4C-FB72EDFB5209}" destId="{3EDC2FC6-5C00-4683-8F38-644833746E91}" srcOrd="0" destOrd="0" presId="urn:microsoft.com/office/officeart/2005/8/layout/radial3"/>
    <dgm:cxn modelId="{F633F8CA-DC72-4F2D-B04C-77F49923BFA9}" srcId="{78568550-C434-4F27-9024-AD19B7E36695}" destId="{58569769-0640-4ADE-9C40-AA4A927A2FBF}" srcOrd="5" destOrd="0" parTransId="{4A94CFDB-83FD-40CC-A0E5-52A91F2574C4}" sibTransId="{ED3DCD05-ECB4-4295-863B-EAA288766FF4}"/>
    <dgm:cxn modelId="{44256FCD-BB5E-4EAA-82C1-3751277A8964}" srcId="{78568550-C434-4F27-9024-AD19B7E36695}" destId="{7763647D-BA43-4EA7-9AD4-47C5A972DF54}" srcOrd="4" destOrd="0" parTransId="{E0876A6A-C348-493E-BD2B-E3501CF8B517}" sibTransId="{EA8F810C-41B2-4943-B48E-E8C1C605C9B5}"/>
    <dgm:cxn modelId="{E0075ADB-08B9-48C4-8E05-95FFE85299ED}" type="presOf" srcId="{C8B95DBE-498A-4157-8BD5-1C29825E670B}" destId="{E6F10E52-E0EA-4E6B-8D85-EF062846FC3B}" srcOrd="0" destOrd="0" presId="urn:microsoft.com/office/officeart/2005/8/layout/radial3"/>
    <dgm:cxn modelId="{73A4D4E4-4ED5-4076-987F-30693413C6B2}" srcId="{78568550-C434-4F27-9024-AD19B7E36695}" destId="{8A7702DB-B9FA-4594-BE0C-3663A8ED1BC7}" srcOrd="8" destOrd="0" parTransId="{D863D382-7BA7-4010-A889-CF4737A68A82}" sibTransId="{6C934285-EFAD-482F-8586-2CBFA69906BC}"/>
    <dgm:cxn modelId="{FC75813D-2895-4C90-82F2-63014DF12833}" type="presParOf" srcId="{E6F10E52-E0EA-4E6B-8D85-EF062846FC3B}" destId="{9278B8EC-7207-4C4A-9888-AF32C791F3FA}" srcOrd="0" destOrd="0" presId="urn:microsoft.com/office/officeart/2005/8/layout/radial3"/>
    <dgm:cxn modelId="{25A6574E-6368-4D73-890A-C349A79C9A70}" type="presParOf" srcId="{9278B8EC-7207-4C4A-9888-AF32C791F3FA}" destId="{E599F437-1326-490F-8FA1-7D24B9F7C0F1}" srcOrd="0" destOrd="0" presId="urn:microsoft.com/office/officeart/2005/8/layout/radial3"/>
    <dgm:cxn modelId="{B427688E-E9C6-47F0-AAD3-F214D197B671}" type="presParOf" srcId="{9278B8EC-7207-4C4A-9888-AF32C791F3FA}" destId="{4B7898CD-BACC-4781-A648-C075DC292713}" srcOrd="1" destOrd="0" presId="urn:microsoft.com/office/officeart/2005/8/layout/radial3"/>
    <dgm:cxn modelId="{3698798E-0F25-43E6-B610-DA401C005E51}" type="presParOf" srcId="{9278B8EC-7207-4C4A-9888-AF32C791F3FA}" destId="{433EAA6B-9EAE-4B37-932B-608C3191FF4E}" srcOrd="2" destOrd="0" presId="urn:microsoft.com/office/officeart/2005/8/layout/radial3"/>
    <dgm:cxn modelId="{41DFC4E0-4027-4429-B444-82F550CB6083}" type="presParOf" srcId="{9278B8EC-7207-4C4A-9888-AF32C791F3FA}" destId="{5E2A846C-34D4-47C0-8159-605B422ECD18}" srcOrd="3" destOrd="0" presId="urn:microsoft.com/office/officeart/2005/8/layout/radial3"/>
    <dgm:cxn modelId="{E016E101-4F74-41E9-8A62-6377DD3084B6}" type="presParOf" srcId="{9278B8EC-7207-4C4A-9888-AF32C791F3FA}" destId="{F63128D7-8DA5-4748-B30F-93CF082E31D3}" srcOrd="4" destOrd="0" presId="urn:microsoft.com/office/officeart/2005/8/layout/radial3"/>
    <dgm:cxn modelId="{7376F25F-CDA4-4D92-94DC-1AF161E2F568}" type="presParOf" srcId="{9278B8EC-7207-4C4A-9888-AF32C791F3FA}" destId="{BDF2CBCF-4668-4DA1-B6A5-42D1F24ADE4F}" srcOrd="5" destOrd="0" presId="urn:microsoft.com/office/officeart/2005/8/layout/radial3"/>
    <dgm:cxn modelId="{5207725D-D838-4BD1-A336-0D0376D594C5}" type="presParOf" srcId="{9278B8EC-7207-4C4A-9888-AF32C791F3FA}" destId="{FF4F6FA4-3CEF-4C52-AC90-CBF609CC4342}" srcOrd="6" destOrd="0" presId="urn:microsoft.com/office/officeart/2005/8/layout/radial3"/>
    <dgm:cxn modelId="{F5863A6E-A4E0-47DD-B434-9C591F0FA2BF}" type="presParOf" srcId="{9278B8EC-7207-4C4A-9888-AF32C791F3FA}" destId="{3EDC2FC6-5C00-4683-8F38-644833746E91}" srcOrd="7" destOrd="0" presId="urn:microsoft.com/office/officeart/2005/8/layout/radial3"/>
    <dgm:cxn modelId="{8166F8AA-AB0D-4069-A777-EBA55CD81D7F}" type="presParOf" srcId="{9278B8EC-7207-4C4A-9888-AF32C791F3FA}" destId="{DBE5FA28-7243-41E6-8A83-E2867623FF5C}" srcOrd="8" destOrd="0" presId="urn:microsoft.com/office/officeart/2005/8/layout/radial3"/>
    <dgm:cxn modelId="{F4E33731-4D1D-4F96-B823-19327715763A}" type="presParOf" srcId="{9278B8EC-7207-4C4A-9888-AF32C791F3FA}" destId="{82208A88-252B-461E-BA07-CCD614A342C5}" srcOrd="9" destOrd="0" presId="urn:microsoft.com/office/officeart/2005/8/layout/radial3"/>
    <dgm:cxn modelId="{D78FCB9E-794B-481D-963C-76B6EC28A4B1}" type="presParOf" srcId="{9278B8EC-7207-4C4A-9888-AF32C791F3FA}" destId="{FA42DBB0-B7C3-418E-AB5F-B70ECA40424B}" srcOrd="10" destOrd="0" presId="urn:microsoft.com/office/officeart/2005/8/layout/radial3"/>
    <dgm:cxn modelId="{2A421B87-81F3-4F6C-9771-191908361A90}" type="presParOf" srcId="{9278B8EC-7207-4C4A-9888-AF32C791F3FA}" destId="{2132C88C-7DBB-42C8-B2BB-F3B142CD97D8}" srcOrd="11" destOrd="0" presId="urn:microsoft.com/office/officeart/2005/8/layout/radial3"/>
    <dgm:cxn modelId="{3E27BC9C-BA63-471A-A1BD-D7ADBD4158AE}" type="presParOf" srcId="{9278B8EC-7207-4C4A-9888-AF32C791F3FA}" destId="{C1478772-0B06-407C-AA99-9F28D98AB8ED}" srcOrd="12" destOrd="0" presId="urn:microsoft.com/office/officeart/2005/8/layout/radial3"/>
    <dgm:cxn modelId="{ADBC580F-3BAA-4C03-948F-C212021983A5}" type="presParOf" srcId="{9278B8EC-7207-4C4A-9888-AF32C791F3FA}" destId="{2015E2B6-85D7-43F5-843F-0C103A0B3CFE}" srcOrd="13"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0AB77-3C52-4261-9E20-66D90C8EA24A}"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98D306E9-ED3B-4CEC-A3D8-F3A1C893965A}">
      <dgm:prSet phldrT="[Text]" phldr="0" custT="1"/>
      <dgm:spPr>
        <a:solidFill>
          <a:srgbClr val="0070C0"/>
        </a:solidFill>
      </dgm:spPr>
      <dgm:t>
        <a:bodyPr/>
        <a:lstStyle/>
        <a:p>
          <a:r>
            <a:rPr lang="fa-IR" sz="2400" dirty="0">
              <a:cs typeface="2  Mitra" panose="00000400000000000000" pitchFamily="2" charset="-78"/>
            </a:rPr>
            <a:t>رویکردهای حل مسئله نسبت به چالش اصلی حکمرانی غیرنافذ</a:t>
          </a:r>
          <a:endParaRPr lang="en-US" sz="2400" dirty="0">
            <a:cs typeface="2  Mitra" panose="00000400000000000000" pitchFamily="2" charset="-78"/>
          </a:endParaRPr>
        </a:p>
      </dgm:t>
    </dgm:pt>
    <dgm:pt modelId="{228DFB4F-6D63-4EF0-BFDD-F70BC394A999}" type="parTrans" cxnId="{4A1A48C5-3D61-4B74-BF58-5CE75B5C0F8D}">
      <dgm:prSet/>
      <dgm:spPr/>
      <dgm:t>
        <a:bodyPr/>
        <a:lstStyle/>
        <a:p>
          <a:endParaRPr lang="en-US">
            <a:cs typeface="2  Mitra" panose="00000400000000000000" pitchFamily="2" charset="-78"/>
          </a:endParaRPr>
        </a:p>
      </dgm:t>
    </dgm:pt>
    <dgm:pt modelId="{35534D37-CED2-4B7C-B7A6-B7CB1708B9E4}" type="sibTrans" cxnId="{4A1A48C5-3D61-4B74-BF58-5CE75B5C0F8D}">
      <dgm:prSet/>
      <dgm:spPr/>
      <dgm:t>
        <a:bodyPr/>
        <a:lstStyle/>
        <a:p>
          <a:endParaRPr lang="en-US">
            <a:cs typeface="2  Mitra" panose="00000400000000000000" pitchFamily="2" charset="-78"/>
          </a:endParaRPr>
        </a:p>
      </dgm:t>
    </dgm:pt>
    <dgm:pt modelId="{308BF2F0-15E0-44C5-B11D-A148132FEEF4}">
      <dgm:prSet phldrT="[Text]" phldr="0" custT="1"/>
      <dgm:spPr>
        <a:solidFill>
          <a:srgbClr val="FF9300"/>
        </a:solidFill>
      </dgm:spPr>
      <dgm:t>
        <a:bodyPr/>
        <a:lstStyle/>
        <a:p>
          <a:r>
            <a:rPr lang="fa-IR" sz="1600" b="1" dirty="0">
              <a:cs typeface="2  Mitra" panose="00000400000000000000" pitchFamily="2" charset="-78"/>
            </a:rPr>
            <a:t>تحلیل تک به تک ابعاد حکمرانی غیرنافذ به عنوان چالش‌های فر عی </a:t>
          </a:r>
          <a:endParaRPr lang="en-US" sz="1600" b="1" dirty="0">
            <a:cs typeface="2  Mitra" panose="00000400000000000000" pitchFamily="2" charset="-78"/>
          </a:endParaRPr>
        </a:p>
      </dgm:t>
    </dgm:pt>
    <dgm:pt modelId="{D41B59A8-0DBF-4F6D-BC66-92D188D0F7D3}" type="parTrans" cxnId="{141EBA6D-AF74-4162-A91F-7C4E232542CF}">
      <dgm:prSet/>
      <dgm:spPr/>
      <dgm:t>
        <a:bodyPr/>
        <a:lstStyle/>
        <a:p>
          <a:endParaRPr lang="en-US">
            <a:cs typeface="2  Mitra" panose="00000400000000000000" pitchFamily="2" charset="-78"/>
          </a:endParaRPr>
        </a:p>
      </dgm:t>
    </dgm:pt>
    <dgm:pt modelId="{604899AE-9457-4F3E-ACB3-0208E66AA1AF}" type="sibTrans" cxnId="{141EBA6D-AF74-4162-A91F-7C4E232542CF}">
      <dgm:prSet/>
      <dgm:spPr/>
      <dgm:t>
        <a:bodyPr/>
        <a:lstStyle/>
        <a:p>
          <a:endParaRPr lang="en-US">
            <a:cs typeface="2  Mitra" panose="00000400000000000000" pitchFamily="2" charset="-78"/>
          </a:endParaRPr>
        </a:p>
      </dgm:t>
    </dgm:pt>
    <dgm:pt modelId="{00EAF796-7B64-492D-BDA3-35B513DC034B}">
      <dgm:prSet phldrT="[Text]" phldr="0" custT="1"/>
      <dgm:spPr>
        <a:solidFill>
          <a:srgbClr val="FF9300"/>
        </a:solidFill>
      </dgm:spPr>
      <dgm:t>
        <a:bodyPr/>
        <a:lstStyle/>
        <a:p>
          <a:r>
            <a:rPr lang="fa-IR" sz="1600" b="1" dirty="0">
              <a:cs typeface="2  Mitra" panose="00000400000000000000" pitchFamily="2" charset="-78"/>
            </a:rPr>
            <a:t>تعطیل حکمرانی ناقص کنونی و ایجاد فرآیند حکمرانی به شیوه مطلوب</a:t>
          </a:r>
          <a:endParaRPr lang="en-US" sz="1600" b="1" dirty="0">
            <a:cs typeface="2  Mitra" panose="00000400000000000000" pitchFamily="2" charset="-78"/>
          </a:endParaRPr>
        </a:p>
      </dgm:t>
    </dgm:pt>
    <dgm:pt modelId="{4DCEAA90-2693-4413-9A28-3BDE58CD0307}" type="parTrans" cxnId="{5ED745A5-4C13-4E1A-B936-A79C8FB6AF35}">
      <dgm:prSet/>
      <dgm:spPr/>
      <dgm:t>
        <a:bodyPr/>
        <a:lstStyle/>
        <a:p>
          <a:endParaRPr lang="en-US">
            <a:cs typeface="2  Mitra" panose="00000400000000000000" pitchFamily="2" charset="-78"/>
          </a:endParaRPr>
        </a:p>
      </dgm:t>
    </dgm:pt>
    <dgm:pt modelId="{0F8741A8-C84D-4A75-B492-EBCD31227189}" type="sibTrans" cxnId="{5ED745A5-4C13-4E1A-B936-A79C8FB6AF35}">
      <dgm:prSet/>
      <dgm:spPr/>
      <dgm:t>
        <a:bodyPr/>
        <a:lstStyle/>
        <a:p>
          <a:endParaRPr lang="en-US">
            <a:cs typeface="2  Mitra" panose="00000400000000000000" pitchFamily="2" charset="-78"/>
          </a:endParaRPr>
        </a:p>
      </dgm:t>
    </dgm:pt>
    <dgm:pt modelId="{6B7F75B9-6F6E-46E8-A35C-86685E478AA8}">
      <dgm:prSet phldrT="[Text]" phldr="0" custT="1"/>
      <dgm:spPr>
        <a:solidFill>
          <a:schemeClr val="accent4"/>
        </a:solidFill>
      </dgm:spPr>
      <dgm:t>
        <a:bodyPr/>
        <a:lstStyle/>
        <a:p>
          <a:r>
            <a:rPr lang="fa-IR" sz="1600" b="1" dirty="0">
              <a:cs typeface="2  Mitra" panose="00000400000000000000" pitchFamily="2" charset="-78"/>
            </a:rPr>
            <a:t>درمان ریشه‌ای فرآیند حکمرانی اما با تغییرات چندمرحله‌ای</a:t>
          </a:r>
          <a:endParaRPr lang="en-US" sz="1600" b="1" dirty="0">
            <a:cs typeface="2  Mitra" panose="00000400000000000000" pitchFamily="2" charset="-78"/>
          </a:endParaRPr>
        </a:p>
      </dgm:t>
    </dgm:pt>
    <dgm:pt modelId="{58E2E812-A032-4882-88EB-693FF67006D4}" type="parTrans" cxnId="{A0CE0FEB-5BEB-4362-B0A8-39C121654F87}">
      <dgm:prSet/>
      <dgm:spPr/>
      <dgm:t>
        <a:bodyPr/>
        <a:lstStyle/>
        <a:p>
          <a:endParaRPr lang="en-US">
            <a:cs typeface="2  Mitra" panose="00000400000000000000" pitchFamily="2" charset="-78"/>
          </a:endParaRPr>
        </a:p>
      </dgm:t>
    </dgm:pt>
    <dgm:pt modelId="{1A8C43D7-A364-4F8C-B9E1-2C06CB4A55BF}" type="sibTrans" cxnId="{A0CE0FEB-5BEB-4362-B0A8-39C121654F87}">
      <dgm:prSet/>
      <dgm:spPr/>
      <dgm:t>
        <a:bodyPr/>
        <a:lstStyle/>
        <a:p>
          <a:endParaRPr lang="en-US">
            <a:cs typeface="2  Mitra" panose="00000400000000000000" pitchFamily="2" charset="-78"/>
          </a:endParaRPr>
        </a:p>
      </dgm:t>
    </dgm:pt>
    <dgm:pt modelId="{209C9E78-3963-4599-812B-787EE3A4ABD3}">
      <dgm:prSet custT="1"/>
      <dgm:spPr>
        <a:solidFill>
          <a:srgbClr val="FF9300"/>
        </a:solidFill>
      </dgm:spPr>
      <dgm:t>
        <a:bodyPr/>
        <a:lstStyle/>
        <a:p>
          <a:r>
            <a:rPr lang="fa-IR" sz="1600" b="1" dirty="0">
              <a:cs typeface="2  Mitra" panose="00000400000000000000" pitchFamily="2" charset="-78"/>
            </a:rPr>
            <a:t>پیچیده‌ترشدن + زمانبربودن (نسبی) + کاهش قطعیت حل مسئله</a:t>
          </a:r>
          <a:endParaRPr lang="en-US" sz="1600" b="1" dirty="0">
            <a:cs typeface="2  Mitra" panose="00000400000000000000" pitchFamily="2" charset="-78"/>
          </a:endParaRPr>
        </a:p>
      </dgm:t>
    </dgm:pt>
    <dgm:pt modelId="{5F2076E9-18F1-4467-81BD-832DF75913CD}" type="parTrans" cxnId="{E4E283FE-7C18-48AC-A970-29A50B85DB5B}">
      <dgm:prSet/>
      <dgm:spPr/>
      <dgm:t>
        <a:bodyPr/>
        <a:lstStyle/>
        <a:p>
          <a:endParaRPr lang="en-US"/>
        </a:p>
      </dgm:t>
    </dgm:pt>
    <dgm:pt modelId="{BD13DA4E-3441-49FB-A624-7DC3B87D7DF5}" type="sibTrans" cxnId="{E4E283FE-7C18-48AC-A970-29A50B85DB5B}">
      <dgm:prSet/>
      <dgm:spPr/>
      <dgm:t>
        <a:bodyPr/>
        <a:lstStyle/>
        <a:p>
          <a:endParaRPr lang="en-US"/>
        </a:p>
      </dgm:t>
    </dgm:pt>
    <dgm:pt modelId="{28B402CD-4A67-44CF-B7BD-80F84CC01A4D}">
      <dgm:prSet custT="1"/>
      <dgm:spPr>
        <a:solidFill>
          <a:srgbClr val="FF9300"/>
        </a:solidFill>
      </dgm:spPr>
      <dgm:t>
        <a:bodyPr/>
        <a:lstStyle/>
        <a:p>
          <a:r>
            <a:rPr lang="fa-IR" sz="1600" b="1" dirty="0">
              <a:cs typeface="2  Mitra" panose="00000400000000000000" pitchFamily="2" charset="-78"/>
            </a:rPr>
            <a:t>پیامدهای غیرقابل پیش‌بینی</a:t>
          </a:r>
          <a:endParaRPr lang="en-US" sz="1600" b="1" dirty="0">
            <a:cs typeface="2  Mitra" panose="00000400000000000000" pitchFamily="2" charset="-78"/>
          </a:endParaRPr>
        </a:p>
      </dgm:t>
    </dgm:pt>
    <dgm:pt modelId="{F3823DF7-0116-41CD-A675-72EF22142ED9}" type="parTrans" cxnId="{690A9715-F4A8-4CE0-8DF3-93733DF3520A}">
      <dgm:prSet/>
      <dgm:spPr/>
      <dgm:t>
        <a:bodyPr/>
        <a:lstStyle/>
        <a:p>
          <a:endParaRPr lang="en-US"/>
        </a:p>
      </dgm:t>
    </dgm:pt>
    <dgm:pt modelId="{A0CBD1A7-407A-4D90-BFCE-7E6F3C3B1869}" type="sibTrans" cxnId="{690A9715-F4A8-4CE0-8DF3-93733DF3520A}">
      <dgm:prSet/>
      <dgm:spPr/>
      <dgm:t>
        <a:bodyPr/>
        <a:lstStyle/>
        <a:p>
          <a:endParaRPr lang="en-US"/>
        </a:p>
      </dgm:t>
    </dgm:pt>
    <dgm:pt modelId="{84954ED7-A525-4815-95A0-19C98500259B}">
      <dgm:prSet custT="1"/>
      <dgm:spPr>
        <a:solidFill>
          <a:schemeClr val="accent4"/>
        </a:solidFill>
      </dgm:spPr>
      <dgm:t>
        <a:bodyPr/>
        <a:lstStyle/>
        <a:p>
          <a:r>
            <a:rPr lang="fa-IR" sz="1600" b="1" dirty="0">
              <a:cs typeface="2  Mitra" panose="00000400000000000000" pitchFamily="2" charset="-78"/>
            </a:rPr>
            <a:t>تعادل بین بیشینه قطعیت حل و کمینه ابهام در پیش‌بینی </a:t>
          </a:r>
          <a:endParaRPr lang="en-US" sz="1600" b="1" dirty="0">
            <a:cs typeface="2  Mitra" panose="00000400000000000000" pitchFamily="2" charset="-78"/>
          </a:endParaRPr>
        </a:p>
      </dgm:t>
    </dgm:pt>
    <dgm:pt modelId="{B0558456-B3D9-44E2-979A-2B033DA4C7FB}" type="parTrans" cxnId="{FAD96783-61B0-4D69-8713-33416A4CCCCD}">
      <dgm:prSet/>
      <dgm:spPr/>
      <dgm:t>
        <a:bodyPr/>
        <a:lstStyle/>
        <a:p>
          <a:endParaRPr lang="en-US"/>
        </a:p>
      </dgm:t>
    </dgm:pt>
    <dgm:pt modelId="{F40F6AC4-5765-44EC-A715-21B44D086EE6}" type="sibTrans" cxnId="{FAD96783-61B0-4D69-8713-33416A4CCCCD}">
      <dgm:prSet/>
      <dgm:spPr/>
      <dgm:t>
        <a:bodyPr/>
        <a:lstStyle/>
        <a:p>
          <a:endParaRPr lang="en-US"/>
        </a:p>
      </dgm:t>
    </dgm:pt>
    <dgm:pt modelId="{0AB34154-DB60-40D1-9F4A-FBF8846328F4}" type="pres">
      <dgm:prSet presAssocID="{A5F0AB77-3C52-4261-9E20-66D90C8EA24A}" presName="Name0" presStyleCnt="0">
        <dgm:presLayoutVars>
          <dgm:chPref val="1"/>
          <dgm:dir/>
          <dgm:animOne val="branch"/>
          <dgm:animLvl val="lvl"/>
          <dgm:resizeHandles val="exact"/>
        </dgm:presLayoutVars>
      </dgm:prSet>
      <dgm:spPr/>
    </dgm:pt>
    <dgm:pt modelId="{B44A53A2-4C5A-4A94-A6A5-1F8C57C4B287}" type="pres">
      <dgm:prSet presAssocID="{98D306E9-ED3B-4CEC-A3D8-F3A1C893965A}" presName="root1" presStyleCnt="0"/>
      <dgm:spPr/>
    </dgm:pt>
    <dgm:pt modelId="{9E039CAB-6418-4679-917E-3098D86B2EB4}" type="pres">
      <dgm:prSet presAssocID="{98D306E9-ED3B-4CEC-A3D8-F3A1C893965A}" presName="LevelOneTextNode" presStyleLbl="node0" presStyleIdx="0" presStyleCnt="1" custScaleX="225343">
        <dgm:presLayoutVars>
          <dgm:chPref val="3"/>
        </dgm:presLayoutVars>
      </dgm:prSet>
      <dgm:spPr/>
    </dgm:pt>
    <dgm:pt modelId="{B276274F-B8E4-461E-BB51-7EC078F06260}" type="pres">
      <dgm:prSet presAssocID="{98D306E9-ED3B-4CEC-A3D8-F3A1C893965A}" presName="level2hierChild" presStyleCnt="0"/>
      <dgm:spPr/>
    </dgm:pt>
    <dgm:pt modelId="{6DBD9B6A-1E42-459A-B256-B97A59A5F461}" type="pres">
      <dgm:prSet presAssocID="{D41B59A8-0DBF-4F6D-BC66-92D188D0F7D3}" presName="conn2-1" presStyleLbl="parChTrans1D2" presStyleIdx="0" presStyleCnt="3"/>
      <dgm:spPr/>
    </dgm:pt>
    <dgm:pt modelId="{1AA075D2-4F85-4BD9-816E-0F8F05B5CFCA}" type="pres">
      <dgm:prSet presAssocID="{D41B59A8-0DBF-4F6D-BC66-92D188D0F7D3}" presName="connTx" presStyleLbl="parChTrans1D2" presStyleIdx="0" presStyleCnt="3"/>
      <dgm:spPr/>
    </dgm:pt>
    <dgm:pt modelId="{EB5EFD28-5880-4A6B-9E4B-BB93FA498A65}" type="pres">
      <dgm:prSet presAssocID="{308BF2F0-15E0-44C5-B11D-A148132FEEF4}" presName="root2" presStyleCnt="0"/>
      <dgm:spPr/>
    </dgm:pt>
    <dgm:pt modelId="{405BE810-1611-4FE8-AECF-5B4377D459BA}" type="pres">
      <dgm:prSet presAssocID="{308BF2F0-15E0-44C5-B11D-A148132FEEF4}" presName="LevelTwoTextNode" presStyleLbl="node2" presStyleIdx="0" presStyleCnt="3" custScaleX="133521" custScaleY="170766">
        <dgm:presLayoutVars>
          <dgm:chPref val="3"/>
        </dgm:presLayoutVars>
      </dgm:prSet>
      <dgm:spPr/>
    </dgm:pt>
    <dgm:pt modelId="{79418FF3-CD44-4F4F-98F7-1F9EA7B1A561}" type="pres">
      <dgm:prSet presAssocID="{308BF2F0-15E0-44C5-B11D-A148132FEEF4}" presName="level3hierChild" presStyleCnt="0"/>
      <dgm:spPr/>
    </dgm:pt>
    <dgm:pt modelId="{F4EF82F3-94AF-4ED5-BC9D-A6AC043ABDC5}" type="pres">
      <dgm:prSet presAssocID="{5F2076E9-18F1-4467-81BD-832DF75913CD}" presName="conn2-1" presStyleLbl="parChTrans1D3" presStyleIdx="0" presStyleCnt="3"/>
      <dgm:spPr/>
    </dgm:pt>
    <dgm:pt modelId="{A5CDE5BC-B2EA-4190-B7F7-7454967F5703}" type="pres">
      <dgm:prSet presAssocID="{5F2076E9-18F1-4467-81BD-832DF75913CD}" presName="connTx" presStyleLbl="parChTrans1D3" presStyleIdx="0" presStyleCnt="3"/>
      <dgm:spPr/>
    </dgm:pt>
    <dgm:pt modelId="{629F5104-7339-4A02-8A10-4DA7AB804C9E}" type="pres">
      <dgm:prSet presAssocID="{209C9E78-3963-4599-812B-787EE3A4ABD3}" presName="root2" presStyleCnt="0"/>
      <dgm:spPr/>
    </dgm:pt>
    <dgm:pt modelId="{84383C3E-9E1E-4B5C-A38E-8E83459DD15E}" type="pres">
      <dgm:prSet presAssocID="{209C9E78-3963-4599-812B-787EE3A4ABD3}" presName="LevelTwoTextNode" presStyleLbl="node3" presStyleIdx="0" presStyleCnt="3" custScaleX="121207" custScaleY="166406">
        <dgm:presLayoutVars>
          <dgm:chPref val="3"/>
        </dgm:presLayoutVars>
      </dgm:prSet>
      <dgm:spPr/>
    </dgm:pt>
    <dgm:pt modelId="{29350FD8-53F9-4C4F-8496-CC91FE363DEC}" type="pres">
      <dgm:prSet presAssocID="{209C9E78-3963-4599-812B-787EE3A4ABD3}" presName="level3hierChild" presStyleCnt="0"/>
      <dgm:spPr/>
    </dgm:pt>
    <dgm:pt modelId="{02CC2B25-083E-4BDB-BFA2-95C895A665AE}" type="pres">
      <dgm:prSet presAssocID="{4DCEAA90-2693-4413-9A28-3BDE58CD0307}" presName="conn2-1" presStyleLbl="parChTrans1D2" presStyleIdx="1" presStyleCnt="3"/>
      <dgm:spPr/>
    </dgm:pt>
    <dgm:pt modelId="{050109F5-E127-4012-8482-B3B5F9D72429}" type="pres">
      <dgm:prSet presAssocID="{4DCEAA90-2693-4413-9A28-3BDE58CD0307}" presName="connTx" presStyleLbl="parChTrans1D2" presStyleIdx="1" presStyleCnt="3"/>
      <dgm:spPr/>
    </dgm:pt>
    <dgm:pt modelId="{B94A54C0-6E98-4232-9892-C3B5A1BB7427}" type="pres">
      <dgm:prSet presAssocID="{00EAF796-7B64-492D-BDA3-35B513DC034B}" presName="root2" presStyleCnt="0"/>
      <dgm:spPr/>
    </dgm:pt>
    <dgm:pt modelId="{B78BB451-BC30-457D-83B0-AB1B1004CF2F}" type="pres">
      <dgm:prSet presAssocID="{00EAF796-7B64-492D-BDA3-35B513DC034B}" presName="LevelTwoTextNode" presStyleLbl="node2" presStyleIdx="1" presStyleCnt="3" custScaleX="150127" custScaleY="147915">
        <dgm:presLayoutVars>
          <dgm:chPref val="3"/>
        </dgm:presLayoutVars>
      </dgm:prSet>
      <dgm:spPr/>
    </dgm:pt>
    <dgm:pt modelId="{436029B4-6223-4028-99D8-C2E44731DBC7}" type="pres">
      <dgm:prSet presAssocID="{00EAF796-7B64-492D-BDA3-35B513DC034B}" presName="level3hierChild" presStyleCnt="0"/>
      <dgm:spPr/>
    </dgm:pt>
    <dgm:pt modelId="{B6A48D72-220E-40AA-803A-ECBA7F57C23C}" type="pres">
      <dgm:prSet presAssocID="{F3823DF7-0116-41CD-A675-72EF22142ED9}" presName="conn2-1" presStyleLbl="parChTrans1D3" presStyleIdx="1" presStyleCnt="3"/>
      <dgm:spPr/>
    </dgm:pt>
    <dgm:pt modelId="{0A46A364-325D-435D-ABCF-4FED3607A0F3}" type="pres">
      <dgm:prSet presAssocID="{F3823DF7-0116-41CD-A675-72EF22142ED9}" presName="connTx" presStyleLbl="parChTrans1D3" presStyleIdx="1" presStyleCnt="3"/>
      <dgm:spPr/>
    </dgm:pt>
    <dgm:pt modelId="{C38EDF8B-BF62-45E8-8480-F9A0AAE5D173}" type="pres">
      <dgm:prSet presAssocID="{28B402CD-4A67-44CF-B7BD-80F84CC01A4D}" presName="root2" presStyleCnt="0"/>
      <dgm:spPr/>
    </dgm:pt>
    <dgm:pt modelId="{FC2CFDD7-C75A-4CD2-A902-4067EEA4CC82}" type="pres">
      <dgm:prSet presAssocID="{28B402CD-4A67-44CF-B7BD-80F84CC01A4D}" presName="LevelTwoTextNode" presStyleLbl="node3" presStyleIdx="1" presStyleCnt="3" custScaleX="85986" custScaleY="145136">
        <dgm:presLayoutVars>
          <dgm:chPref val="3"/>
        </dgm:presLayoutVars>
      </dgm:prSet>
      <dgm:spPr/>
    </dgm:pt>
    <dgm:pt modelId="{96BD5AA0-6F48-4A6C-8298-C6900380073A}" type="pres">
      <dgm:prSet presAssocID="{28B402CD-4A67-44CF-B7BD-80F84CC01A4D}" presName="level3hierChild" presStyleCnt="0"/>
      <dgm:spPr/>
    </dgm:pt>
    <dgm:pt modelId="{1B395A78-404E-4F8E-8341-9354961D23C2}" type="pres">
      <dgm:prSet presAssocID="{58E2E812-A032-4882-88EB-693FF67006D4}" presName="conn2-1" presStyleLbl="parChTrans1D2" presStyleIdx="2" presStyleCnt="3"/>
      <dgm:spPr/>
    </dgm:pt>
    <dgm:pt modelId="{FAB268C5-22A0-4FC6-AB9B-176CF8CC986C}" type="pres">
      <dgm:prSet presAssocID="{58E2E812-A032-4882-88EB-693FF67006D4}" presName="connTx" presStyleLbl="parChTrans1D2" presStyleIdx="2" presStyleCnt="3"/>
      <dgm:spPr/>
    </dgm:pt>
    <dgm:pt modelId="{2FCA3937-E213-4423-960A-D9093A8B0884}" type="pres">
      <dgm:prSet presAssocID="{6B7F75B9-6F6E-46E8-A35C-86685E478AA8}" presName="root2" presStyleCnt="0"/>
      <dgm:spPr/>
    </dgm:pt>
    <dgm:pt modelId="{27562A96-F4AF-4638-9FEE-96CE3F0AC27C}" type="pres">
      <dgm:prSet presAssocID="{6B7F75B9-6F6E-46E8-A35C-86685E478AA8}" presName="LevelTwoTextNode" presStyleLbl="node2" presStyleIdx="2" presStyleCnt="3" custScaleY="158976">
        <dgm:presLayoutVars>
          <dgm:chPref val="3"/>
        </dgm:presLayoutVars>
      </dgm:prSet>
      <dgm:spPr/>
    </dgm:pt>
    <dgm:pt modelId="{7056696B-52F7-4167-B19E-AAE7AA20C225}" type="pres">
      <dgm:prSet presAssocID="{6B7F75B9-6F6E-46E8-A35C-86685E478AA8}" presName="level3hierChild" presStyleCnt="0"/>
      <dgm:spPr/>
    </dgm:pt>
    <dgm:pt modelId="{61479D1D-B251-41AC-A8E2-646DF5709F99}" type="pres">
      <dgm:prSet presAssocID="{B0558456-B3D9-44E2-979A-2B033DA4C7FB}" presName="conn2-1" presStyleLbl="parChTrans1D3" presStyleIdx="2" presStyleCnt="3"/>
      <dgm:spPr/>
    </dgm:pt>
    <dgm:pt modelId="{3D5B5851-CA6E-43D8-9DFC-C21553D8CEB2}" type="pres">
      <dgm:prSet presAssocID="{B0558456-B3D9-44E2-979A-2B033DA4C7FB}" presName="connTx" presStyleLbl="parChTrans1D3" presStyleIdx="2" presStyleCnt="3"/>
      <dgm:spPr/>
    </dgm:pt>
    <dgm:pt modelId="{C774D9C3-F305-42DD-9B12-C7F445430EF1}" type="pres">
      <dgm:prSet presAssocID="{84954ED7-A525-4815-95A0-19C98500259B}" presName="root2" presStyleCnt="0"/>
      <dgm:spPr/>
    </dgm:pt>
    <dgm:pt modelId="{1F18573A-B6F4-4417-BD76-CC4A066CDFDB}" type="pres">
      <dgm:prSet presAssocID="{84954ED7-A525-4815-95A0-19C98500259B}" presName="LevelTwoTextNode" presStyleLbl="node3" presStyleIdx="2" presStyleCnt="3" custScaleX="120070" custScaleY="159854" custLinFactNeighborX="16250" custLinFactNeighborY="440">
        <dgm:presLayoutVars>
          <dgm:chPref val="3"/>
        </dgm:presLayoutVars>
      </dgm:prSet>
      <dgm:spPr/>
    </dgm:pt>
    <dgm:pt modelId="{328476F8-273A-4067-BF9C-FF49E90DE41A}" type="pres">
      <dgm:prSet presAssocID="{84954ED7-A525-4815-95A0-19C98500259B}" presName="level3hierChild" presStyleCnt="0"/>
      <dgm:spPr/>
    </dgm:pt>
  </dgm:ptLst>
  <dgm:cxnLst>
    <dgm:cxn modelId="{FD320905-FF98-4459-A1D3-DDA6C6D8B737}" type="presOf" srcId="{58E2E812-A032-4882-88EB-693FF67006D4}" destId="{1B395A78-404E-4F8E-8341-9354961D23C2}" srcOrd="0" destOrd="0" presId="urn:microsoft.com/office/officeart/2008/layout/HorizontalMultiLevelHierarchy"/>
    <dgm:cxn modelId="{690A9715-F4A8-4CE0-8DF3-93733DF3520A}" srcId="{00EAF796-7B64-492D-BDA3-35B513DC034B}" destId="{28B402CD-4A67-44CF-B7BD-80F84CC01A4D}" srcOrd="0" destOrd="0" parTransId="{F3823DF7-0116-41CD-A675-72EF22142ED9}" sibTransId="{A0CBD1A7-407A-4D90-BFCE-7E6F3C3B1869}"/>
    <dgm:cxn modelId="{7F38A729-C79A-4A6C-BB86-6F75FE416876}" type="presOf" srcId="{5F2076E9-18F1-4467-81BD-832DF75913CD}" destId="{A5CDE5BC-B2EA-4190-B7F7-7454967F5703}" srcOrd="1" destOrd="0" presId="urn:microsoft.com/office/officeart/2008/layout/HorizontalMultiLevelHierarchy"/>
    <dgm:cxn modelId="{A371092E-9D39-4280-B810-0F2318E248C5}" type="presOf" srcId="{308BF2F0-15E0-44C5-B11D-A148132FEEF4}" destId="{405BE810-1611-4FE8-AECF-5B4377D459BA}" srcOrd="0" destOrd="0" presId="urn:microsoft.com/office/officeart/2008/layout/HorizontalMultiLevelHierarchy"/>
    <dgm:cxn modelId="{F4094536-55C9-4477-A153-7D4A462F8549}" type="presOf" srcId="{D41B59A8-0DBF-4F6D-BC66-92D188D0F7D3}" destId="{1AA075D2-4F85-4BD9-816E-0F8F05B5CFCA}" srcOrd="1" destOrd="0" presId="urn:microsoft.com/office/officeart/2008/layout/HorizontalMultiLevelHierarchy"/>
    <dgm:cxn modelId="{27594C39-3D48-4C00-AAA4-0C57CF6087F3}" type="presOf" srcId="{28B402CD-4A67-44CF-B7BD-80F84CC01A4D}" destId="{FC2CFDD7-C75A-4CD2-A902-4067EEA4CC82}" srcOrd="0" destOrd="0" presId="urn:microsoft.com/office/officeart/2008/layout/HorizontalMultiLevelHierarchy"/>
    <dgm:cxn modelId="{8DD7E242-98EB-4073-818F-5672696F77E7}" type="presOf" srcId="{6B7F75B9-6F6E-46E8-A35C-86685E478AA8}" destId="{27562A96-F4AF-4638-9FEE-96CE3F0AC27C}" srcOrd="0" destOrd="0" presId="urn:microsoft.com/office/officeart/2008/layout/HorizontalMultiLevelHierarchy"/>
    <dgm:cxn modelId="{11031743-EE58-4BC2-ADEF-B7D608C66914}" type="presOf" srcId="{B0558456-B3D9-44E2-979A-2B033DA4C7FB}" destId="{61479D1D-B251-41AC-A8E2-646DF5709F99}" srcOrd="0" destOrd="0" presId="urn:microsoft.com/office/officeart/2008/layout/HorizontalMultiLevelHierarchy"/>
    <dgm:cxn modelId="{C184DF43-66A1-4F8D-BB1D-009DB93BBC85}" type="presOf" srcId="{4DCEAA90-2693-4413-9A28-3BDE58CD0307}" destId="{02CC2B25-083E-4BDB-BFA2-95C895A665AE}" srcOrd="0" destOrd="0" presId="urn:microsoft.com/office/officeart/2008/layout/HorizontalMultiLevelHierarchy"/>
    <dgm:cxn modelId="{7B975847-187F-4338-8561-C92747DE1467}" type="presOf" srcId="{4DCEAA90-2693-4413-9A28-3BDE58CD0307}" destId="{050109F5-E127-4012-8482-B3B5F9D72429}" srcOrd="1" destOrd="0" presId="urn:microsoft.com/office/officeart/2008/layout/HorizontalMultiLevelHierarchy"/>
    <dgm:cxn modelId="{141EBA6D-AF74-4162-A91F-7C4E232542CF}" srcId="{98D306E9-ED3B-4CEC-A3D8-F3A1C893965A}" destId="{308BF2F0-15E0-44C5-B11D-A148132FEEF4}" srcOrd="0" destOrd="0" parTransId="{D41B59A8-0DBF-4F6D-BC66-92D188D0F7D3}" sibTransId="{604899AE-9457-4F3E-ACB3-0208E66AA1AF}"/>
    <dgm:cxn modelId="{2DF8CD56-AB4C-4DED-83D7-19A109A30012}" type="presOf" srcId="{F3823DF7-0116-41CD-A675-72EF22142ED9}" destId="{B6A48D72-220E-40AA-803A-ECBA7F57C23C}" srcOrd="0" destOrd="0" presId="urn:microsoft.com/office/officeart/2008/layout/HorizontalMultiLevelHierarchy"/>
    <dgm:cxn modelId="{FAD96783-61B0-4D69-8713-33416A4CCCCD}" srcId="{6B7F75B9-6F6E-46E8-A35C-86685E478AA8}" destId="{84954ED7-A525-4815-95A0-19C98500259B}" srcOrd="0" destOrd="0" parTransId="{B0558456-B3D9-44E2-979A-2B033DA4C7FB}" sibTransId="{F40F6AC4-5765-44EC-A715-21B44D086EE6}"/>
    <dgm:cxn modelId="{97FA9788-0C98-470C-AE3E-EF765F5AB9AB}" type="presOf" srcId="{58E2E812-A032-4882-88EB-693FF67006D4}" destId="{FAB268C5-22A0-4FC6-AB9B-176CF8CC986C}" srcOrd="1" destOrd="0" presId="urn:microsoft.com/office/officeart/2008/layout/HorizontalMultiLevelHierarchy"/>
    <dgm:cxn modelId="{8A26099F-4B89-4BE4-AA97-5331DAA32610}" type="presOf" srcId="{A5F0AB77-3C52-4261-9E20-66D90C8EA24A}" destId="{0AB34154-DB60-40D1-9F4A-FBF8846328F4}" srcOrd="0" destOrd="0" presId="urn:microsoft.com/office/officeart/2008/layout/HorizontalMultiLevelHierarchy"/>
    <dgm:cxn modelId="{147B3CA5-D625-4EEE-BFE4-85DA418CCEB4}" type="presOf" srcId="{D41B59A8-0DBF-4F6D-BC66-92D188D0F7D3}" destId="{6DBD9B6A-1E42-459A-B256-B97A59A5F461}" srcOrd="0" destOrd="0" presId="urn:microsoft.com/office/officeart/2008/layout/HorizontalMultiLevelHierarchy"/>
    <dgm:cxn modelId="{5ED745A5-4C13-4E1A-B936-A79C8FB6AF35}" srcId="{98D306E9-ED3B-4CEC-A3D8-F3A1C893965A}" destId="{00EAF796-7B64-492D-BDA3-35B513DC034B}" srcOrd="1" destOrd="0" parTransId="{4DCEAA90-2693-4413-9A28-3BDE58CD0307}" sibTransId="{0F8741A8-C84D-4A75-B492-EBCD31227189}"/>
    <dgm:cxn modelId="{DD3D98A7-22FA-4D65-B606-096773CE0D33}" type="presOf" srcId="{84954ED7-A525-4815-95A0-19C98500259B}" destId="{1F18573A-B6F4-4417-BD76-CC4A066CDFDB}" srcOrd="0" destOrd="0" presId="urn:microsoft.com/office/officeart/2008/layout/HorizontalMultiLevelHierarchy"/>
    <dgm:cxn modelId="{6F149FBE-0D02-4565-A4F6-3AC17381D19D}" type="presOf" srcId="{00EAF796-7B64-492D-BDA3-35B513DC034B}" destId="{B78BB451-BC30-457D-83B0-AB1B1004CF2F}" srcOrd="0" destOrd="0" presId="urn:microsoft.com/office/officeart/2008/layout/HorizontalMultiLevelHierarchy"/>
    <dgm:cxn modelId="{4A1A48C5-3D61-4B74-BF58-5CE75B5C0F8D}" srcId="{A5F0AB77-3C52-4261-9E20-66D90C8EA24A}" destId="{98D306E9-ED3B-4CEC-A3D8-F3A1C893965A}" srcOrd="0" destOrd="0" parTransId="{228DFB4F-6D63-4EF0-BFDD-F70BC394A999}" sibTransId="{35534D37-CED2-4B7C-B7A6-B7CB1708B9E4}"/>
    <dgm:cxn modelId="{3BD1EFD0-C7F9-4A4F-A965-55DC6CC33F09}" type="presOf" srcId="{98D306E9-ED3B-4CEC-A3D8-F3A1C893965A}" destId="{9E039CAB-6418-4679-917E-3098D86B2EB4}" srcOrd="0" destOrd="0" presId="urn:microsoft.com/office/officeart/2008/layout/HorizontalMultiLevelHierarchy"/>
    <dgm:cxn modelId="{4BFF70D2-C53E-49AC-A381-AF7B609214DB}" type="presOf" srcId="{F3823DF7-0116-41CD-A675-72EF22142ED9}" destId="{0A46A364-325D-435D-ABCF-4FED3607A0F3}" srcOrd="1" destOrd="0" presId="urn:microsoft.com/office/officeart/2008/layout/HorizontalMultiLevelHierarchy"/>
    <dgm:cxn modelId="{81855DDB-A63B-4248-BDFE-E09CF67690E1}" type="presOf" srcId="{B0558456-B3D9-44E2-979A-2B033DA4C7FB}" destId="{3D5B5851-CA6E-43D8-9DFC-C21553D8CEB2}" srcOrd="1" destOrd="0" presId="urn:microsoft.com/office/officeart/2008/layout/HorizontalMultiLevelHierarchy"/>
    <dgm:cxn modelId="{21103FE4-5B06-4986-AF55-A9639CD98177}" type="presOf" srcId="{209C9E78-3963-4599-812B-787EE3A4ABD3}" destId="{84383C3E-9E1E-4B5C-A38E-8E83459DD15E}" srcOrd="0" destOrd="0" presId="urn:microsoft.com/office/officeart/2008/layout/HorizontalMultiLevelHierarchy"/>
    <dgm:cxn modelId="{A0CE0FEB-5BEB-4362-B0A8-39C121654F87}" srcId="{98D306E9-ED3B-4CEC-A3D8-F3A1C893965A}" destId="{6B7F75B9-6F6E-46E8-A35C-86685E478AA8}" srcOrd="2" destOrd="0" parTransId="{58E2E812-A032-4882-88EB-693FF67006D4}" sibTransId="{1A8C43D7-A364-4F8C-B9E1-2C06CB4A55BF}"/>
    <dgm:cxn modelId="{94AD02FD-D4B0-4DCE-9FD6-A467C4D42887}" type="presOf" srcId="{5F2076E9-18F1-4467-81BD-832DF75913CD}" destId="{F4EF82F3-94AF-4ED5-BC9D-A6AC043ABDC5}" srcOrd="0" destOrd="0" presId="urn:microsoft.com/office/officeart/2008/layout/HorizontalMultiLevelHierarchy"/>
    <dgm:cxn modelId="{E4E283FE-7C18-48AC-A970-29A50B85DB5B}" srcId="{308BF2F0-15E0-44C5-B11D-A148132FEEF4}" destId="{209C9E78-3963-4599-812B-787EE3A4ABD3}" srcOrd="0" destOrd="0" parTransId="{5F2076E9-18F1-4467-81BD-832DF75913CD}" sibTransId="{BD13DA4E-3441-49FB-A624-7DC3B87D7DF5}"/>
    <dgm:cxn modelId="{586562AF-B013-4955-852C-9BCEB32DD519}" type="presParOf" srcId="{0AB34154-DB60-40D1-9F4A-FBF8846328F4}" destId="{B44A53A2-4C5A-4A94-A6A5-1F8C57C4B287}" srcOrd="0" destOrd="0" presId="urn:microsoft.com/office/officeart/2008/layout/HorizontalMultiLevelHierarchy"/>
    <dgm:cxn modelId="{710E2A93-7BAC-4B9E-889F-DFB458712444}" type="presParOf" srcId="{B44A53A2-4C5A-4A94-A6A5-1F8C57C4B287}" destId="{9E039CAB-6418-4679-917E-3098D86B2EB4}" srcOrd="0" destOrd="0" presId="urn:microsoft.com/office/officeart/2008/layout/HorizontalMultiLevelHierarchy"/>
    <dgm:cxn modelId="{85988200-20AD-4F2E-84CD-70B6498864EA}" type="presParOf" srcId="{B44A53A2-4C5A-4A94-A6A5-1F8C57C4B287}" destId="{B276274F-B8E4-461E-BB51-7EC078F06260}" srcOrd="1" destOrd="0" presId="urn:microsoft.com/office/officeart/2008/layout/HorizontalMultiLevelHierarchy"/>
    <dgm:cxn modelId="{CDD20219-215D-4496-A8A3-784F5F63D458}" type="presParOf" srcId="{B276274F-B8E4-461E-BB51-7EC078F06260}" destId="{6DBD9B6A-1E42-459A-B256-B97A59A5F461}" srcOrd="0" destOrd="0" presId="urn:microsoft.com/office/officeart/2008/layout/HorizontalMultiLevelHierarchy"/>
    <dgm:cxn modelId="{A1436D37-CED7-452B-BBC7-5758DB4EB5F1}" type="presParOf" srcId="{6DBD9B6A-1E42-459A-B256-B97A59A5F461}" destId="{1AA075D2-4F85-4BD9-816E-0F8F05B5CFCA}" srcOrd="0" destOrd="0" presId="urn:microsoft.com/office/officeart/2008/layout/HorizontalMultiLevelHierarchy"/>
    <dgm:cxn modelId="{30E58A16-E1DA-4926-946F-C1B9090EC852}" type="presParOf" srcId="{B276274F-B8E4-461E-BB51-7EC078F06260}" destId="{EB5EFD28-5880-4A6B-9E4B-BB93FA498A65}" srcOrd="1" destOrd="0" presId="urn:microsoft.com/office/officeart/2008/layout/HorizontalMultiLevelHierarchy"/>
    <dgm:cxn modelId="{634E28F8-0F41-48A4-8D53-11670E919FE6}" type="presParOf" srcId="{EB5EFD28-5880-4A6B-9E4B-BB93FA498A65}" destId="{405BE810-1611-4FE8-AECF-5B4377D459BA}" srcOrd="0" destOrd="0" presId="urn:microsoft.com/office/officeart/2008/layout/HorizontalMultiLevelHierarchy"/>
    <dgm:cxn modelId="{61CDA14D-E1BB-4CD2-B3A6-5A541833D867}" type="presParOf" srcId="{EB5EFD28-5880-4A6B-9E4B-BB93FA498A65}" destId="{79418FF3-CD44-4F4F-98F7-1F9EA7B1A561}" srcOrd="1" destOrd="0" presId="urn:microsoft.com/office/officeart/2008/layout/HorizontalMultiLevelHierarchy"/>
    <dgm:cxn modelId="{66D68B4A-2AF9-482B-99ED-A4A8D060A55C}" type="presParOf" srcId="{79418FF3-CD44-4F4F-98F7-1F9EA7B1A561}" destId="{F4EF82F3-94AF-4ED5-BC9D-A6AC043ABDC5}" srcOrd="0" destOrd="0" presId="urn:microsoft.com/office/officeart/2008/layout/HorizontalMultiLevelHierarchy"/>
    <dgm:cxn modelId="{19C7C6AA-5019-4993-AD54-C9B0F773367E}" type="presParOf" srcId="{F4EF82F3-94AF-4ED5-BC9D-A6AC043ABDC5}" destId="{A5CDE5BC-B2EA-4190-B7F7-7454967F5703}" srcOrd="0" destOrd="0" presId="urn:microsoft.com/office/officeart/2008/layout/HorizontalMultiLevelHierarchy"/>
    <dgm:cxn modelId="{CE021988-E517-4640-BCE7-0CF55C4C82A0}" type="presParOf" srcId="{79418FF3-CD44-4F4F-98F7-1F9EA7B1A561}" destId="{629F5104-7339-4A02-8A10-4DA7AB804C9E}" srcOrd="1" destOrd="0" presId="urn:microsoft.com/office/officeart/2008/layout/HorizontalMultiLevelHierarchy"/>
    <dgm:cxn modelId="{A65530C1-E3AF-4FF8-BC8F-7FF6BFAFC475}" type="presParOf" srcId="{629F5104-7339-4A02-8A10-4DA7AB804C9E}" destId="{84383C3E-9E1E-4B5C-A38E-8E83459DD15E}" srcOrd="0" destOrd="0" presId="urn:microsoft.com/office/officeart/2008/layout/HorizontalMultiLevelHierarchy"/>
    <dgm:cxn modelId="{140A3963-EA49-4A9E-9924-E2559C643EBB}" type="presParOf" srcId="{629F5104-7339-4A02-8A10-4DA7AB804C9E}" destId="{29350FD8-53F9-4C4F-8496-CC91FE363DEC}" srcOrd="1" destOrd="0" presId="urn:microsoft.com/office/officeart/2008/layout/HorizontalMultiLevelHierarchy"/>
    <dgm:cxn modelId="{8E6FE084-6739-4CE5-BC06-B45307D16C6B}" type="presParOf" srcId="{B276274F-B8E4-461E-BB51-7EC078F06260}" destId="{02CC2B25-083E-4BDB-BFA2-95C895A665AE}" srcOrd="2" destOrd="0" presId="urn:microsoft.com/office/officeart/2008/layout/HorizontalMultiLevelHierarchy"/>
    <dgm:cxn modelId="{E6467DA2-2E37-415B-A4F6-5A2268766BAC}" type="presParOf" srcId="{02CC2B25-083E-4BDB-BFA2-95C895A665AE}" destId="{050109F5-E127-4012-8482-B3B5F9D72429}" srcOrd="0" destOrd="0" presId="urn:microsoft.com/office/officeart/2008/layout/HorizontalMultiLevelHierarchy"/>
    <dgm:cxn modelId="{670C86C3-A45B-4BED-9CCE-DD7AA98BD1C0}" type="presParOf" srcId="{B276274F-B8E4-461E-BB51-7EC078F06260}" destId="{B94A54C0-6E98-4232-9892-C3B5A1BB7427}" srcOrd="3" destOrd="0" presId="urn:microsoft.com/office/officeart/2008/layout/HorizontalMultiLevelHierarchy"/>
    <dgm:cxn modelId="{F9C984C1-47EE-436F-B440-EC262072B74D}" type="presParOf" srcId="{B94A54C0-6E98-4232-9892-C3B5A1BB7427}" destId="{B78BB451-BC30-457D-83B0-AB1B1004CF2F}" srcOrd="0" destOrd="0" presId="urn:microsoft.com/office/officeart/2008/layout/HorizontalMultiLevelHierarchy"/>
    <dgm:cxn modelId="{DA1F4E2B-5031-4161-BDC7-CF7118DED475}" type="presParOf" srcId="{B94A54C0-6E98-4232-9892-C3B5A1BB7427}" destId="{436029B4-6223-4028-99D8-C2E44731DBC7}" srcOrd="1" destOrd="0" presId="urn:microsoft.com/office/officeart/2008/layout/HorizontalMultiLevelHierarchy"/>
    <dgm:cxn modelId="{69E97047-DC1E-4D40-A71E-B1AB07535785}" type="presParOf" srcId="{436029B4-6223-4028-99D8-C2E44731DBC7}" destId="{B6A48D72-220E-40AA-803A-ECBA7F57C23C}" srcOrd="0" destOrd="0" presId="urn:microsoft.com/office/officeart/2008/layout/HorizontalMultiLevelHierarchy"/>
    <dgm:cxn modelId="{E740D4FE-9AC3-42F2-B8B3-24CCB98FFCC7}" type="presParOf" srcId="{B6A48D72-220E-40AA-803A-ECBA7F57C23C}" destId="{0A46A364-325D-435D-ABCF-4FED3607A0F3}" srcOrd="0" destOrd="0" presId="urn:microsoft.com/office/officeart/2008/layout/HorizontalMultiLevelHierarchy"/>
    <dgm:cxn modelId="{055A3BA6-6B2C-4503-B1B8-5EC1852A1C66}" type="presParOf" srcId="{436029B4-6223-4028-99D8-C2E44731DBC7}" destId="{C38EDF8B-BF62-45E8-8480-F9A0AAE5D173}" srcOrd="1" destOrd="0" presId="urn:microsoft.com/office/officeart/2008/layout/HorizontalMultiLevelHierarchy"/>
    <dgm:cxn modelId="{93BF87AA-F4FD-4512-AD0C-E9A2284BEF53}" type="presParOf" srcId="{C38EDF8B-BF62-45E8-8480-F9A0AAE5D173}" destId="{FC2CFDD7-C75A-4CD2-A902-4067EEA4CC82}" srcOrd="0" destOrd="0" presId="urn:microsoft.com/office/officeart/2008/layout/HorizontalMultiLevelHierarchy"/>
    <dgm:cxn modelId="{685DB99F-5C91-4366-B163-76C83465F80A}" type="presParOf" srcId="{C38EDF8B-BF62-45E8-8480-F9A0AAE5D173}" destId="{96BD5AA0-6F48-4A6C-8298-C6900380073A}" srcOrd="1" destOrd="0" presId="urn:microsoft.com/office/officeart/2008/layout/HorizontalMultiLevelHierarchy"/>
    <dgm:cxn modelId="{D263EB8A-ADA6-4D57-BE6E-1D25EBACF8F2}" type="presParOf" srcId="{B276274F-B8E4-461E-BB51-7EC078F06260}" destId="{1B395A78-404E-4F8E-8341-9354961D23C2}" srcOrd="4" destOrd="0" presId="urn:microsoft.com/office/officeart/2008/layout/HorizontalMultiLevelHierarchy"/>
    <dgm:cxn modelId="{12C3BB98-DD92-4C2F-90CD-D9D99ECD1FE0}" type="presParOf" srcId="{1B395A78-404E-4F8E-8341-9354961D23C2}" destId="{FAB268C5-22A0-4FC6-AB9B-176CF8CC986C}" srcOrd="0" destOrd="0" presId="urn:microsoft.com/office/officeart/2008/layout/HorizontalMultiLevelHierarchy"/>
    <dgm:cxn modelId="{31C19550-F915-4671-A7F8-707AEC614490}" type="presParOf" srcId="{B276274F-B8E4-461E-BB51-7EC078F06260}" destId="{2FCA3937-E213-4423-960A-D9093A8B0884}" srcOrd="5" destOrd="0" presId="urn:microsoft.com/office/officeart/2008/layout/HorizontalMultiLevelHierarchy"/>
    <dgm:cxn modelId="{1442B351-F7DC-4971-9997-46D41D850715}" type="presParOf" srcId="{2FCA3937-E213-4423-960A-D9093A8B0884}" destId="{27562A96-F4AF-4638-9FEE-96CE3F0AC27C}" srcOrd="0" destOrd="0" presId="urn:microsoft.com/office/officeart/2008/layout/HorizontalMultiLevelHierarchy"/>
    <dgm:cxn modelId="{D68614BE-DC04-4DEB-BD01-17C01167850D}" type="presParOf" srcId="{2FCA3937-E213-4423-960A-D9093A8B0884}" destId="{7056696B-52F7-4167-B19E-AAE7AA20C225}" srcOrd="1" destOrd="0" presId="urn:microsoft.com/office/officeart/2008/layout/HorizontalMultiLevelHierarchy"/>
    <dgm:cxn modelId="{FE0FF92B-FF2A-4F94-B424-A6226EDA878F}" type="presParOf" srcId="{7056696B-52F7-4167-B19E-AAE7AA20C225}" destId="{61479D1D-B251-41AC-A8E2-646DF5709F99}" srcOrd="0" destOrd="0" presId="urn:microsoft.com/office/officeart/2008/layout/HorizontalMultiLevelHierarchy"/>
    <dgm:cxn modelId="{346FD12B-E663-43A3-B372-147D307908A4}" type="presParOf" srcId="{61479D1D-B251-41AC-A8E2-646DF5709F99}" destId="{3D5B5851-CA6E-43D8-9DFC-C21553D8CEB2}" srcOrd="0" destOrd="0" presId="urn:microsoft.com/office/officeart/2008/layout/HorizontalMultiLevelHierarchy"/>
    <dgm:cxn modelId="{C1DF21A0-A45D-480B-959D-C54521368792}" type="presParOf" srcId="{7056696B-52F7-4167-B19E-AAE7AA20C225}" destId="{C774D9C3-F305-42DD-9B12-C7F445430EF1}" srcOrd="1" destOrd="0" presId="urn:microsoft.com/office/officeart/2008/layout/HorizontalMultiLevelHierarchy"/>
    <dgm:cxn modelId="{598CEF28-5872-4586-843A-CE322AF86CB9}" type="presParOf" srcId="{C774D9C3-F305-42DD-9B12-C7F445430EF1}" destId="{1F18573A-B6F4-4417-BD76-CC4A066CDFDB}" srcOrd="0" destOrd="0" presId="urn:microsoft.com/office/officeart/2008/layout/HorizontalMultiLevelHierarchy"/>
    <dgm:cxn modelId="{EFFBE3FA-A0D0-4965-886F-81816878C789}" type="presParOf" srcId="{C774D9C3-F305-42DD-9B12-C7F445430EF1}" destId="{328476F8-273A-4067-BF9C-FF49E90DE41A}" srcOrd="1" destOrd="0" presId="urn:microsoft.com/office/officeart/2008/layout/HorizontalMultiLevelHierarchy"/>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58E55A-F4D6-4833-BEB2-0521889D74C3}" type="doc">
      <dgm:prSet loTypeId="urn:microsoft.com/office/officeart/2005/8/layout/StepDownProcess" loCatId="process" qsTypeId="urn:microsoft.com/office/officeart/2005/8/quickstyle/3d3" qsCatId="3D" csTypeId="urn:microsoft.com/office/officeart/2005/8/colors/colorful4" csCatId="colorful" phldr="1"/>
      <dgm:spPr/>
      <dgm:t>
        <a:bodyPr/>
        <a:lstStyle/>
        <a:p>
          <a:endParaRPr lang="en-US"/>
        </a:p>
      </dgm:t>
    </dgm:pt>
    <dgm:pt modelId="{61FB0C1E-F704-455A-9B51-4B72E2D66DEE}">
      <dgm:prSet phldrT="[Text]" phldr="0"/>
      <dgm:spPr/>
      <dgm:t>
        <a:bodyPr/>
        <a:lstStyle/>
        <a:p>
          <a:r>
            <a:rPr lang="fa-IR" dirty="0">
              <a:cs typeface="B Mitra" panose="00000400000000000000" pitchFamily="2" charset="-78"/>
            </a:rPr>
            <a:t>1. خودجراحی حکومت</a:t>
          </a:r>
          <a:endParaRPr lang="en-US" dirty="0">
            <a:cs typeface="B Mitra" panose="00000400000000000000" pitchFamily="2" charset="-78"/>
          </a:endParaRPr>
        </a:p>
      </dgm:t>
    </dgm:pt>
    <dgm:pt modelId="{7F0820AA-3966-41F6-8471-4173CD7272C2}" type="parTrans" cxnId="{984627D7-09D8-420F-9F8C-7B09D0F7E54F}">
      <dgm:prSet/>
      <dgm:spPr/>
      <dgm:t>
        <a:bodyPr/>
        <a:lstStyle/>
        <a:p>
          <a:endParaRPr lang="en-US">
            <a:cs typeface="B Mitra" panose="00000400000000000000" pitchFamily="2" charset="-78"/>
          </a:endParaRPr>
        </a:p>
      </dgm:t>
    </dgm:pt>
    <dgm:pt modelId="{4EAE37FF-A59C-4749-A680-7E8282FB9717}" type="sibTrans" cxnId="{984627D7-09D8-420F-9F8C-7B09D0F7E54F}">
      <dgm:prSet/>
      <dgm:spPr/>
      <dgm:t>
        <a:bodyPr/>
        <a:lstStyle/>
        <a:p>
          <a:endParaRPr lang="en-US">
            <a:cs typeface="B Mitra" panose="00000400000000000000" pitchFamily="2" charset="-78"/>
          </a:endParaRPr>
        </a:p>
      </dgm:t>
    </dgm:pt>
    <dgm:pt modelId="{562EA834-769B-404C-A000-E468B8882C68}">
      <dgm:prSet phldrT="[Text]" phldr="0" custT="1"/>
      <dgm:spPr/>
      <dgm:t>
        <a:bodyPr/>
        <a:lstStyle/>
        <a:p>
          <a:r>
            <a:rPr lang="fa-IR" sz="1600" dirty="0">
              <a:cs typeface="B Mitra" panose="00000400000000000000" pitchFamily="2" charset="-78"/>
            </a:rPr>
            <a:t> کارگزار دانا باید ماهیت نهادهای حاکمیتی را به عنوان یک ساختار مداخله‌گر، قربانی کند. مجمع تشخیص مصلحت نظام در این مورد می‌تواند نقش مهمی با بروزرسانی سیاست‌های کلی نظام اداری داشته باشد</a:t>
          </a:r>
          <a:endParaRPr lang="en-US" sz="1600" dirty="0">
            <a:cs typeface="B Mitra" panose="00000400000000000000" pitchFamily="2" charset="-78"/>
          </a:endParaRPr>
        </a:p>
      </dgm:t>
    </dgm:pt>
    <dgm:pt modelId="{3B5E8A51-FDC0-4692-A51C-4F0234A1172E}" type="parTrans" cxnId="{14FAE503-1E84-4FE7-BD80-06FFB3DDC213}">
      <dgm:prSet/>
      <dgm:spPr/>
      <dgm:t>
        <a:bodyPr/>
        <a:lstStyle/>
        <a:p>
          <a:endParaRPr lang="en-US">
            <a:cs typeface="B Mitra" panose="00000400000000000000" pitchFamily="2" charset="-78"/>
          </a:endParaRPr>
        </a:p>
      </dgm:t>
    </dgm:pt>
    <dgm:pt modelId="{F265621B-D770-46B0-879E-786EAB1A327B}" type="sibTrans" cxnId="{14FAE503-1E84-4FE7-BD80-06FFB3DDC213}">
      <dgm:prSet/>
      <dgm:spPr/>
      <dgm:t>
        <a:bodyPr/>
        <a:lstStyle/>
        <a:p>
          <a:endParaRPr lang="en-US">
            <a:cs typeface="B Mitra" panose="00000400000000000000" pitchFamily="2" charset="-78"/>
          </a:endParaRPr>
        </a:p>
      </dgm:t>
    </dgm:pt>
    <dgm:pt modelId="{825BEF62-2998-4A49-9BBD-765A77209EEE}">
      <dgm:prSet phldrT="[Text]" phldr="0"/>
      <dgm:spPr/>
      <dgm:t>
        <a:bodyPr/>
        <a:lstStyle/>
        <a:p>
          <a:r>
            <a:rPr lang="fa-IR" dirty="0">
              <a:cs typeface="B Mitra" panose="00000400000000000000" pitchFamily="2" charset="-78"/>
            </a:rPr>
            <a:t>2. حکمرانی روان‌شده</a:t>
          </a:r>
          <a:endParaRPr lang="en-US" dirty="0">
            <a:cs typeface="B Mitra" panose="00000400000000000000" pitchFamily="2" charset="-78"/>
          </a:endParaRPr>
        </a:p>
      </dgm:t>
    </dgm:pt>
    <dgm:pt modelId="{BC511B07-E3DC-4AC9-B1BE-6E8C7AE3FAA3}" type="parTrans" cxnId="{4DE98672-1397-480E-8718-CA8D1A219BEB}">
      <dgm:prSet/>
      <dgm:spPr/>
      <dgm:t>
        <a:bodyPr/>
        <a:lstStyle/>
        <a:p>
          <a:endParaRPr lang="en-US">
            <a:cs typeface="B Mitra" panose="00000400000000000000" pitchFamily="2" charset="-78"/>
          </a:endParaRPr>
        </a:p>
      </dgm:t>
    </dgm:pt>
    <dgm:pt modelId="{FAC846DC-FDE4-4EDE-B0A6-C8B8C5352D04}" type="sibTrans" cxnId="{4DE98672-1397-480E-8718-CA8D1A219BEB}">
      <dgm:prSet/>
      <dgm:spPr/>
      <dgm:t>
        <a:bodyPr/>
        <a:lstStyle/>
        <a:p>
          <a:endParaRPr lang="en-US">
            <a:cs typeface="B Mitra" panose="00000400000000000000" pitchFamily="2" charset="-78"/>
          </a:endParaRPr>
        </a:p>
      </dgm:t>
    </dgm:pt>
    <dgm:pt modelId="{8674D957-A790-4E70-B4C4-FE56763A1317}">
      <dgm:prSet phldrT="[Text]" phldr="0"/>
      <dgm:spPr/>
      <dgm:t>
        <a:bodyPr/>
        <a:lstStyle/>
        <a:p>
          <a:pPr rtl="0"/>
          <a:r>
            <a:rPr lang="fa-IR" dirty="0">
              <a:cs typeface="B Mitra" panose="00000400000000000000" pitchFamily="2" charset="-78"/>
            </a:rPr>
            <a:t>اعلام، ابلاغ و اجرای دستورالعمل جدید برای خروجی‌محورشدن گزارش‌های اداری با هدف مشترک تسهیل فعالیت‌های چهارچوب‌مند نخبگان و فعالان</a:t>
          </a:r>
          <a:endParaRPr lang="en-US" dirty="0">
            <a:cs typeface="B Mitra" panose="00000400000000000000" pitchFamily="2" charset="-78"/>
          </a:endParaRPr>
        </a:p>
      </dgm:t>
    </dgm:pt>
    <dgm:pt modelId="{3CC8D827-FA24-422D-AC0E-5DD6E9D4F281}" type="parTrans" cxnId="{43438D06-D21E-4D1D-807B-CA0F268BC091}">
      <dgm:prSet/>
      <dgm:spPr/>
      <dgm:t>
        <a:bodyPr/>
        <a:lstStyle/>
        <a:p>
          <a:endParaRPr lang="en-US">
            <a:cs typeface="B Mitra" panose="00000400000000000000" pitchFamily="2" charset="-78"/>
          </a:endParaRPr>
        </a:p>
      </dgm:t>
    </dgm:pt>
    <dgm:pt modelId="{1B4B03EA-E886-4607-97F2-9C292C971C6A}" type="sibTrans" cxnId="{43438D06-D21E-4D1D-807B-CA0F268BC091}">
      <dgm:prSet/>
      <dgm:spPr/>
      <dgm:t>
        <a:bodyPr/>
        <a:lstStyle/>
        <a:p>
          <a:endParaRPr lang="en-US">
            <a:cs typeface="B Mitra" panose="00000400000000000000" pitchFamily="2" charset="-78"/>
          </a:endParaRPr>
        </a:p>
      </dgm:t>
    </dgm:pt>
    <dgm:pt modelId="{7F1D319E-572D-4EA5-BF84-48D4921B87E3}">
      <dgm:prSet phldrT="[Text]" phldr="0"/>
      <dgm:spPr/>
      <dgm:t>
        <a:bodyPr/>
        <a:lstStyle/>
        <a:p>
          <a:r>
            <a:rPr lang="fa-IR" dirty="0">
              <a:cs typeface="B Mitra" panose="00000400000000000000" pitchFamily="2" charset="-78"/>
            </a:rPr>
            <a:t>3. تغییر جایگشت نیروهای حکمران</a:t>
          </a:r>
          <a:endParaRPr lang="en-US" dirty="0">
            <a:cs typeface="B Mitra" panose="00000400000000000000" pitchFamily="2" charset="-78"/>
          </a:endParaRPr>
        </a:p>
      </dgm:t>
    </dgm:pt>
    <dgm:pt modelId="{1FB143D3-80A2-4663-990C-854F091CFC27}" type="parTrans" cxnId="{22013713-D0A2-42F9-BEA5-A40AC838EAF6}">
      <dgm:prSet/>
      <dgm:spPr/>
      <dgm:t>
        <a:bodyPr/>
        <a:lstStyle/>
        <a:p>
          <a:endParaRPr lang="en-US">
            <a:cs typeface="B Mitra" panose="00000400000000000000" pitchFamily="2" charset="-78"/>
          </a:endParaRPr>
        </a:p>
      </dgm:t>
    </dgm:pt>
    <dgm:pt modelId="{A775EDA9-A1D5-4E6B-BF55-A20A99004E2D}" type="sibTrans" cxnId="{22013713-D0A2-42F9-BEA5-A40AC838EAF6}">
      <dgm:prSet/>
      <dgm:spPr/>
      <dgm:t>
        <a:bodyPr/>
        <a:lstStyle/>
        <a:p>
          <a:endParaRPr lang="en-US">
            <a:cs typeface="B Mitra" panose="00000400000000000000" pitchFamily="2" charset="-78"/>
          </a:endParaRPr>
        </a:p>
      </dgm:t>
    </dgm:pt>
    <dgm:pt modelId="{EC7B37D5-3B9B-4765-A6C1-09E2160A136D}">
      <dgm:prSet phldrT="[Text]" phldr="0" custT="1"/>
      <dgm:spPr/>
      <dgm:t>
        <a:bodyPr/>
        <a:lstStyle/>
        <a:p>
          <a:r>
            <a:rPr lang="fa-IR" sz="1600" dirty="0">
              <a:cs typeface="B Mitra" panose="00000400000000000000" pitchFamily="2" charset="-78"/>
            </a:rPr>
            <a:t>بوروکراسی در انتهای فرآیندِ حکمرانی قرار گرفته و با اشراف کارگزار دانا به دقت بر اجرای دستورالعمل جدید نظارت کند</a:t>
          </a:r>
          <a:endParaRPr lang="en-US" sz="1600" dirty="0">
            <a:cs typeface="B Mitra" panose="00000400000000000000" pitchFamily="2" charset="-78"/>
          </a:endParaRPr>
        </a:p>
      </dgm:t>
    </dgm:pt>
    <dgm:pt modelId="{C899B040-43D1-4A23-9B9C-6F3DA27B9D0C}" type="parTrans" cxnId="{F337D8E1-01A9-465D-BB95-139DF0909DFC}">
      <dgm:prSet/>
      <dgm:spPr/>
      <dgm:t>
        <a:bodyPr/>
        <a:lstStyle/>
        <a:p>
          <a:endParaRPr lang="en-US">
            <a:cs typeface="B Mitra" panose="00000400000000000000" pitchFamily="2" charset="-78"/>
          </a:endParaRPr>
        </a:p>
      </dgm:t>
    </dgm:pt>
    <dgm:pt modelId="{B8539B8C-C0EE-46D7-B7EA-DC26A2DEF2E3}" type="sibTrans" cxnId="{F337D8E1-01A9-465D-BB95-139DF0909DFC}">
      <dgm:prSet/>
      <dgm:spPr/>
      <dgm:t>
        <a:bodyPr/>
        <a:lstStyle/>
        <a:p>
          <a:endParaRPr lang="en-US">
            <a:cs typeface="B Mitra" panose="00000400000000000000" pitchFamily="2" charset="-78"/>
          </a:endParaRPr>
        </a:p>
      </dgm:t>
    </dgm:pt>
    <dgm:pt modelId="{9344A462-76EB-451E-B6E6-4EE7B8814CFF}" type="pres">
      <dgm:prSet presAssocID="{5358E55A-F4D6-4833-BEB2-0521889D74C3}" presName="rootnode" presStyleCnt="0">
        <dgm:presLayoutVars>
          <dgm:chMax/>
          <dgm:chPref/>
          <dgm:dir/>
          <dgm:animLvl val="lvl"/>
        </dgm:presLayoutVars>
      </dgm:prSet>
      <dgm:spPr/>
    </dgm:pt>
    <dgm:pt modelId="{1C08E910-DE7B-4372-9F11-C5E925168AA9}" type="pres">
      <dgm:prSet presAssocID="{61FB0C1E-F704-455A-9B51-4B72E2D66DEE}" presName="composite" presStyleCnt="0"/>
      <dgm:spPr/>
    </dgm:pt>
    <dgm:pt modelId="{E1E5EB02-1B14-40EB-925A-68E8B30509C6}" type="pres">
      <dgm:prSet presAssocID="{61FB0C1E-F704-455A-9B51-4B72E2D66DEE}" presName="bentUpArrow1" presStyleLbl="alignImgPlace1" presStyleIdx="0" presStyleCnt="2"/>
      <dgm:spPr/>
    </dgm:pt>
    <dgm:pt modelId="{8D832C87-9AAC-4588-A7B7-ED4371F5BF58}" type="pres">
      <dgm:prSet presAssocID="{61FB0C1E-F704-455A-9B51-4B72E2D66DEE}" presName="ParentText" presStyleLbl="node1" presStyleIdx="0" presStyleCnt="3">
        <dgm:presLayoutVars>
          <dgm:chMax val="1"/>
          <dgm:chPref val="1"/>
          <dgm:bulletEnabled val="1"/>
        </dgm:presLayoutVars>
      </dgm:prSet>
      <dgm:spPr/>
    </dgm:pt>
    <dgm:pt modelId="{88FE822C-5BC0-457B-9E72-4D787B08531C}" type="pres">
      <dgm:prSet presAssocID="{61FB0C1E-F704-455A-9B51-4B72E2D66DEE}" presName="ChildText" presStyleLbl="revTx" presStyleIdx="0" presStyleCnt="3" custScaleX="292980" custLinFactX="7520" custLinFactNeighborX="100000" custLinFactNeighborY="4492">
        <dgm:presLayoutVars>
          <dgm:chMax val="0"/>
          <dgm:chPref val="0"/>
          <dgm:bulletEnabled val="1"/>
        </dgm:presLayoutVars>
      </dgm:prSet>
      <dgm:spPr/>
    </dgm:pt>
    <dgm:pt modelId="{17028447-7E32-4B0C-9918-A48477036082}" type="pres">
      <dgm:prSet presAssocID="{4EAE37FF-A59C-4749-A680-7E8282FB9717}" presName="sibTrans" presStyleCnt="0"/>
      <dgm:spPr/>
    </dgm:pt>
    <dgm:pt modelId="{CCE5A437-A061-4751-B238-6B039A85D76D}" type="pres">
      <dgm:prSet presAssocID="{825BEF62-2998-4A49-9BBD-765A77209EEE}" presName="composite" presStyleCnt="0"/>
      <dgm:spPr/>
    </dgm:pt>
    <dgm:pt modelId="{6B63C90C-E8B2-4903-BF80-D0CDA702C835}" type="pres">
      <dgm:prSet presAssocID="{825BEF62-2998-4A49-9BBD-765A77209EEE}" presName="bentUpArrow1" presStyleLbl="alignImgPlace1" presStyleIdx="1" presStyleCnt="2"/>
      <dgm:spPr/>
    </dgm:pt>
    <dgm:pt modelId="{007F19A3-A155-48D3-AFE5-71C74F0742DC}" type="pres">
      <dgm:prSet presAssocID="{825BEF62-2998-4A49-9BBD-765A77209EEE}" presName="ParentText" presStyleLbl="node1" presStyleIdx="1" presStyleCnt="3" custLinFactNeighborX="-23982" custLinFactNeighborY="-1044">
        <dgm:presLayoutVars>
          <dgm:chMax val="1"/>
          <dgm:chPref val="1"/>
          <dgm:bulletEnabled val="1"/>
        </dgm:presLayoutVars>
      </dgm:prSet>
      <dgm:spPr/>
    </dgm:pt>
    <dgm:pt modelId="{4BC31F17-B3B5-4E95-A92E-B39201BE58DA}" type="pres">
      <dgm:prSet presAssocID="{825BEF62-2998-4A49-9BBD-765A77209EEE}" presName="ChildText" presStyleLbl="revTx" presStyleIdx="1" presStyleCnt="3" custScaleX="204083" custScaleY="132300" custLinFactNeighborX="26455" custLinFactNeighborY="3058">
        <dgm:presLayoutVars>
          <dgm:chMax val="0"/>
          <dgm:chPref val="0"/>
          <dgm:bulletEnabled val="1"/>
        </dgm:presLayoutVars>
      </dgm:prSet>
      <dgm:spPr/>
    </dgm:pt>
    <dgm:pt modelId="{5F1B1A0D-73CA-497B-8F8A-ECECF8409D38}" type="pres">
      <dgm:prSet presAssocID="{FAC846DC-FDE4-4EDE-B0A6-C8B8C5352D04}" presName="sibTrans" presStyleCnt="0"/>
      <dgm:spPr/>
    </dgm:pt>
    <dgm:pt modelId="{2E964756-14A1-48EB-8239-681A0B16F80B}" type="pres">
      <dgm:prSet presAssocID="{7F1D319E-572D-4EA5-BF84-48D4921B87E3}" presName="composite" presStyleCnt="0"/>
      <dgm:spPr/>
    </dgm:pt>
    <dgm:pt modelId="{063403F2-265E-4545-BD99-7CA188FDC70A}" type="pres">
      <dgm:prSet presAssocID="{7F1D319E-572D-4EA5-BF84-48D4921B87E3}" presName="ParentText" presStyleLbl="node1" presStyleIdx="2" presStyleCnt="3" custLinFactNeighborX="-10514" custLinFactNeighborY="1438">
        <dgm:presLayoutVars>
          <dgm:chMax val="1"/>
          <dgm:chPref val="1"/>
          <dgm:bulletEnabled val="1"/>
        </dgm:presLayoutVars>
      </dgm:prSet>
      <dgm:spPr/>
    </dgm:pt>
    <dgm:pt modelId="{AAA5C112-F9CB-4655-9123-51858F2282AD}" type="pres">
      <dgm:prSet presAssocID="{7F1D319E-572D-4EA5-BF84-48D4921B87E3}" presName="FinalChildText" presStyleLbl="revTx" presStyleIdx="2" presStyleCnt="3" custScaleX="172626" custLinFactNeighborX="29812" custLinFactNeighborY="1404">
        <dgm:presLayoutVars>
          <dgm:chMax val="0"/>
          <dgm:chPref val="0"/>
          <dgm:bulletEnabled val="1"/>
        </dgm:presLayoutVars>
      </dgm:prSet>
      <dgm:spPr/>
    </dgm:pt>
  </dgm:ptLst>
  <dgm:cxnLst>
    <dgm:cxn modelId="{14FAE503-1E84-4FE7-BD80-06FFB3DDC213}" srcId="{61FB0C1E-F704-455A-9B51-4B72E2D66DEE}" destId="{562EA834-769B-404C-A000-E468B8882C68}" srcOrd="0" destOrd="0" parTransId="{3B5E8A51-FDC0-4692-A51C-4F0234A1172E}" sibTransId="{F265621B-D770-46B0-879E-786EAB1A327B}"/>
    <dgm:cxn modelId="{143F0306-B020-4480-99F5-3A7CFD9A3D3B}" type="presOf" srcId="{EC7B37D5-3B9B-4765-A6C1-09E2160A136D}" destId="{AAA5C112-F9CB-4655-9123-51858F2282AD}" srcOrd="0" destOrd="0" presId="urn:microsoft.com/office/officeart/2005/8/layout/StepDownProcess"/>
    <dgm:cxn modelId="{43438D06-D21E-4D1D-807B-CA0F268BC091}" srcId="{825BEF62-2998-4A49-9BBD-765A77209EEE}" destId="{8674D957-A790-4E70-B4C4-FE56763A1317}" srcOrd="0" destOrd="0" parTransId="{3CC8D827-FA24-422D-AC0E-5DD6E9D4F281}" sibTransId="{1B4B03EA-E886-4607-97F2-9C292C971C6A}"/>
    <dgm:cxn modelId="{22013713-D0A2-42F9-BEA5-A40AC838EAF6}" srcId="{5358E55A-F4D6-4833-BEB2-0521889D74C3}" destId="{7F1D319E-572D-4EA5-BF84-48D4921B87E3}" srcOrd="2" destOrd="0" parTransId="{1FB143D3-80A2-4663-990C-854F091CFC27}" sibTransId="{A775EDA9-A1D5-4E6B-BF55-A20A99004E2D}"/>
    <dgm:cxn modelId="{5CF6AD1F-5A88-4F44-9A4D-E0370758B4FC}" type="presOf" srcId="{7F1D319E-572D-4EA5-BF84-48D4921B87E3}" destId="{063403F2-265E-4545-BD99-7CA188FDC70A}" srcOrd="0" destOrd="0" presId="urn:microsoft.com/office/officeart/2005/8/layout/StepDownProcess"/>
    <dgm:cxn modelId="{68310E23-4BD4-40FF-A6D3-B9CD365E42D7}" type="presOf" srcId="{8674D957-A790-4E70-B4C4-FE56763A1317}" destId="{4BC31F17-B3B5-4E95-A92E-B39201BE58DA}" srcOrd="0" destOrd="0" presId="urn:microsoft.com/office/officeart/2005/8/layout/StepDownProcess"/>
    <dgm:cxn modelId="{8987E026-8ACA-433D-93A4-6DB5DCCFE5FE}" type="presOf" srcId="{5358E55A-F4D6-4833-BEB2-0521889D74C3}" destId="{9344A462-76EB-451E-B6E6-4EE7B8814CFF}" srcOrd="0" destOrd="0" presId="urn:microsoft.com/office/officeart/2005/8/layout/StepDownProcess"/>
    <dgm:cxn modelId="{CBBB2A3B-1A53-4621-82EE-44222E107C67}" type="presOf" srcId="{825BEF62-2998-4A49-9BBD-765A77209EEE}" destId="{007F19A3-A155-48D3-AFE5-71C74F0742DC}" srcOrd="0" destOrd="0" presId="urn:microsoft.com/office/officeart/2005/8/layout/StepDownProcess"/>
    <dgm:cxn modelId="{4DE98672-1397-480E-8718-CA8D1A219BEB}" srcId="{5358E55A-F4D6-4833-BEB2-0521889D74C3}" destId="{825BEF62-2998-4A49-9BBD-765A77209EEE}" srcOrd="1" destOrd="0" parTransId="{BC511B07-E3DC-4AC9-B1BE-6E8C7AE3FAA3}" sibTransId="{FAC846DC-FDE4-4EDE-B0A6-C8B8C5352D04}"/>
    <dgm:cxn modelId="{68ED3C7C-3B20-4E78-8D79-A775B3AE382D}" type="presOf" srcId="{61FB0C1E-F704-455A-9B51-4B72E2D66DEE}" destId="{8D832C87-9AAC-4588-A7B7-ED4371F5BF58}" srcOrd="0" destOrd="0" presId="urn:microsoft.com/office/officeart/2005/8/layout/StepDownProcess"/>
    <dgm:cxn modelId="{EA328293-85D9-4E58-85A6-FDA9A30C61EB}" type="presOf" srcId="{562EA834-769B-404C-A000-E468B8882C68}" destId="{88FE822C-5BC0-457B-9E72-4D787B08531C}" srcOrd="0" destOrd="0" presId="urn:microsoft.com/office/officeart/2005/8/layout/StepDownProcess"/>
    <dgm:cxn modelId="{984627D7-09D8-420F-9F8C-7B09D0F7E54F}" srcId="{5358E55A-F4D6-4833-BEB2-0521889D74C3}" destId="{61FB0C1E-F704-455A-9B51-4B72E2D66DEE}" srcOrd="0" destOrd="0" parTransId="{7F0820AA-3966-41F6-8471-4173CD7272C2}" sibTransId="{4EAE37FF-A59C-4749-A680-7E8282FB9717}"/>
    <dgm:cxn modelId="{F337D8E1-01A9-465D-BB95-139DF0909DFC}" srcId="{7F1D319E-572D-4EA5-BF84-48D4921B87E3}" destId="{EC7B37D5-3B9B-4765-A6C1-09E2160A136D}" srcOrd="0" destOrd="0" parTransId="{C899B040-43D1-4A23-9B9C-6F3DA27B9D0C}" sibTransId="{B8539B8C-C0EE-46D7-B7EA-DC26A2DEF2E3}"/>
    <dgm:cxn modelId="{7E2E4EE6-3764-4070-9B96-90D6790E3E66}" type="presParOf" srcId="{9344A462-76EB-451E-B6E6-4EE7B8814CFF}" destId="{1C08E910-DE7B-4372-9F11-C5E925168AA9}" srcOrd="0" destOrd="0" presId="urn:microsoft.com/office/officeart/2005/8/layout/StepDownProcess"/>
    <dgm:cxn modelId="{80E3110E-2D4D-4DAA-B2D0-1D9258293604}" type="presParOf" srcId="{1C08E910-DE7B-4372-9F11-C5E925168AA9}" destId="{E1E5EB02-1B14-40EB-925A-68E8B30509C6}" srcOrd="0" destOrd="0" presId="urn:microsoft.com/office/officeart/2005/8/layout/StepDownProcess"/>
    <dgm:cxn modelId="{1A54D7F2-F139-48CE-B2A0-48C4559993C1}" type="presParOf" srcId="{1C08E910-DE7B-4372-9F11-C5E925168AA9}" destId="{8D832C87-9AAC-4588-A7B7-ED4371F5BF58}" srcOrd="1" destOrd="0" presId="urn:microsoft.com/office/officeart/2005/8/layout/StepDownProcess"/>
    <dgm:cxn modelId="{CD24796F-18EB-4DCF-B8FE-D97C2EDCF177}" type="presParOf" srcId="{1C08E910-DE7B-4372-9F11-C5E925168AA9}" destId="{88FE822C-5BC0-457B-9E72-4D787B08531C}" srcOrd="2" destOrd="0" presId="urn:microsoft.com/office/officeart/2005/8/layout/StepDownProcess"/>
    <dgm:cxn modelId="{B9861DB6-C528-459C-9C4D-9253371C73DA}" type="presParOf" srcId="{9344A462-76EB-451E-B6E6-4EE7B8814CFF}" destId="{17028447-7E32-4B0C-9918-A48477036082}" srcOrd="1" destOrd="0" presId="urn:microsoft.com/office/officeart/2005/8/layout/StepDownProcess"/>
    <dgm:cxn modelId="{A23BC0D0-883E-4933-827C-0A84BF842EBC}" type="presParOf" srcId="{9344A462-76EB-451E-B6E6-4EE7B8814CFF}" destId="{CCE5A437-A061-4751-B238-6B039A85D76D}" srcOrd="2" destOrd="0" presId="urn:microsoft.com/office/officeart/2005/8/layout/StepDownProcess"/>
    <dgm:cxn modelId="{7627E4BC-9662-46F7-AA05-69AD4169C271}" type="presParOf" srcId="{CCE5A437-A061-4751-B238-6B039A85D76D}" destId="{6B63C90C-E8B2-4903-BF80-D0CDA702C835}" srcOrd="0" destOrd="0" presId="urn:microsoft.com/office/officeart/2005/8/layout/StepDownProcess"/>
    <dgm:cxn modelId="{1BC95C68-A469-4AFB-989F-8108FB2DAD60}" type="presParOf" srcId="{CCE5A437-A061-4751-B238-6B039A85D76D}" destId="{007F19A3-A155-48D3-AFE5-71C74F0742DC}" srcOrd="1" destOrd="0" presId="urn:microsoft.com/office/officeart/2005/8/layout/StepDownProcess"/>
    <dgm:cxn modelId="{091DF8D5-149D-4DAE-B446-B0650CBE952A}" type="presParOf" srcId="{CCE5A437-A061-4751-B238-6B039A85D76D}" destId="{4BC31F17-B3B5-4E95-A92E-B39201BE58DA}" srcOrd="2" destOrd="0" presId="urn:microsoft.com/office/officeart/2005/8/layout/StepDownProcess"/>
    <dgm:cxn modelId="{BA0EF6F7-0E4A-475F-A8B0-2CA74EAFC316}" type="presParOf" srcId="{9344A462-76EB-451E-B6E6-4EE7B8814CFF}" destId="{5F1B1A0D-73CA-497B-8F8A-ECECF8409D38}" srcOrd="3" destOrd="0" presId="urn:microsoft.com/office/officeart/2005/8/layout/StepDownProcess"/>
    <dgm:cxn modelId="{5FAB1A90-0103-4A6C-AFF4-7C5205E844DC}" type="presParOf" srcId="{9344A462-76EB-451E-B6E6-4EE7B8814CFF}" destId="{2E964756-14A1-48EB-8239-681A0B16F80B}" srcOrd="4" destOrd="0" presId="urn:microsoft.com/office/officeart/2005/8/layout/StepDownProcess"/>
    <dgm:cxn modelId="{E65B5EB1-D4CE-4C31-8793-27A89BCDD162}" type="presParOf" srcId="{2E964756-14A1-48EB-8239-681A0B16F80B}" destId="{063403F2-265E-4545-BD99-7CA188FDC70A}" srcOrd="0" destOrd="0" presId="urn:microsoft.com/office/officeart/2005/8/layout/StepDownProcess"/>
    <dgm:cxn modelId="{27A6E121-E561-49F4-BED8-B6CE999C4B01}" type="presParOf" srcId="{2E964756-14A1-48EB-8239-681A0B16F80B}" destId="{AAA5C112-F9CB-4655-9123-51858F2282AD}" srcOrd="1" destOrd="0" presId="urn:microsoft.com/office/officeart/2005/8/layout/StepDown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B5A7E2-B88E-43B4-88FF-8B1F9197FF6E}"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US"/>
        </a:p>
      </dgm:t>
    </dgm:pt>
    <dgm:pt modelId="{7574E178-D852-4A01-B670-17F7D8BF51E0}">
      <dgm:prSet phldrT="[Text]" custT="1"/>
      <dgm:spPr/>
      <dgm:t>
        <a:bodyPr/>
        <a:lstStyle/>
        <a:p>
          <a:pPr rtl="1"/>
          <a:r>
            <a:rPr lang="fa-IR" sz="1600" b="1">
              <a:cs typeface="2  Nazanin" panose="00000400000000000000" pitchFamily="2" charset="-78"/>
            </a:rPr>
            <a:t>مسئله‌شناسی و سیاستگذاری</a:t>
          </a:r>
          <a:endParaRPr lang="en-US" sz="1600" b="1">
            <a:cs typeface="2  Nazanin" panose="00000400000000000000" pitchFamily="2" charset="-78"/>
          </a:endParaRPr>
        </a:p>
      </dgm:t>
    </dgm:pt>
    <dgm:pt modelId="{BBB17E33-1A6A-4B9A-B013-ACC53D4EBE58}" type="parTrans" cxnId="{F33B50A5-4AD5-48D1-80DC-7B6EEF96F2D4}">
      <dgm:prSet/>
      <dgm:spPr/>
      <dgm:t>
        <a:bodyPr/>
        <a:lstStyle/>
        <a:p>
          <a:endParaRPr lang="en-US" sz="1600">
            <a:cs typeface="2  Nazanin" panose="00000400000000000000" pitchFamily="2" charset="-78"/>
          </a:endParaRPr>
        </a:p>
      </dgm:t>
    </dgm:pt>
    <dgm:pt modelId="{97F66147-724C-43EE-B356-9F060E60F68E}" type="sibTrans" cxnId="{F33B50A5-4AD5-48D1-80DC-7B6EEF96F2D4}">
      <dgm:prSet/>
      <dgm:spPr/>
      <dgm:t>
        <a:bodyPr/>
        <a:lstStyle/>
        <a:p>
          <a:endParaRPr lang="en-US" sz="1600">
            <a:cs typeface="2  Nazanin" panose="00000400000000000000" pitchFamily="2" charset="-78"/>
          </a:endParaRPr>
        </a:p>
      </dgm:t>
    </dgm:pt>
    <dgm:pt modelId="{610DCC36-481C-4A7E-8FE2-F1C48707E96B}">
      <dgm:prSet phldrT="[Text]" custT="1"/>
      <dgm:spPr/>
      <dgm:t>
        <a:bodyPr/>
        <a:lstStyle/>
        <a:p>
          <a:pPr>
            <a:buNone/>
          </a:pPr>
          <a:r>
            <a:rPr lang="fa-IR" sz="1600" dirty="0">
              <a:cs typeface="2  Nazanin" panose="00000400000000000000" pitchFamily="2" charset="-78"/>
            </a:rPr>
            <a:t>شایستگی حاکمیت حاکمان و ساختار سیاسی</a:t>
          </a:r>
          <a:endParaRPr lang="en-US" sz="1600" dirty="0">
            <a:cs typeface="2  Nazanin" panose="00000400000000000000" pitchFamily="2" charset="-78"/>
          </a:endParaRPr>
        </a:p>
      </dgm:t>
    </dgm:pt>
    <dgm:pt modelId="{712E37AB-54B3-4881-BA1A-13333F7BDD6A}" type="parTrans" cxnId="{E96C6713-12AB-410A-B753-B4C895DA00D6}">
      <dgm:prSet/>
      <dgm:spPr/>
      <dgm:t>
        <a:bodyPr/>
        <a:lstStyle/>
        <a:p>
          <a:endParaRPr lang="en-US" sz="1600">
            <a:cs typeface="2  Nazanin" panose="00000400000000000000" pitchFamily="2" charset="-78"/>
          </a:endParaRPr>
        </a:p>
      </dgm:t>
    </dgm:pt>
    <dgm:pt modelId="{5C0279F4-5E0C-4AE0-980D-E781336300FF}" type="sibTrans" cxnId="{E96C6713-12AB-410A-B753-B4C895DA00D6}">
      <dgm:prSet/>
      <dgm:spPr/>
      <dgm:t>
        <a:bodyPr/>
        <a:lstStyle/>
        <a:p>
          <a:endParaRPr lang="en-US" sz="1600">
            <a:cs typeface="2  Nazanin" panose="00000400000000000000" pitchFamily="2" charset="-78"/>
          </a:endParaRPr>
        </a:p>
      </dgm:t>
    </dgm:pt>
    <dgm:pt modelId="{A579B00A-F236-4645-9697-D1CDA2AFC3BA}">
      <dgm:prSet phldrT="[Text]" custT="1"/>
      <dgm:spPr/>
      <dgm:t>
        <a:bodyPr/>
        <a:lstStyle/>
        <a:p>
          <a:r>
            <a:rPr lang="fa-IR" sz="1600" dirty="0">
              <a:cs typeface="2  Nazanin" panose="00000400000000000000" pitchFamily="2" charset="-78"/>
            </a:rPr>
            <a:t>کارکرد رهبری و سران قوا</a:t>
          </a:r>
          <a:endParaRPr lang="en-US" sz="1600" dirty="0">
            <a:cs typeface="2  Nazanin" panose="00000400000000000000" pitchFamily="2" charset="-78"/>
          </a:endParaRPr>
        </a:p>
      </dgm:t>
    </dgm:pt>
    <dgm:pt modelId="{835EDDF8-6FAF-418F-9251-50F103A21D63}" type="parTrans" cxnId="{BA6691E3-AA51-4CF0-846A-BE04DB141B5A}">
      <dgm:prSet/>
      <dgm:spPr/>
      <dgm:t>
        <a:bodyPr/>
        <a:lstStyle/>
        <a:p>
          <a:endParaRPr lang="en-US" sz="1600">
            <a:cs typeface="2  Nazanin" panose="00000400000000000000" pitchFamily="2" charset="-78"/>
          </a:endParaRPr>
        </a:p>
      </dgm:t>
    </dgm:pt>
    <dgm:pt modelId="{FEF03CD2-FEDB-47F1-993D-F3C4ACA973EC}" type="sibTrans" cxnId="{BA6691E3-AA51-4CF0-846A-BE04DB141B5A}">
      <dgm:prSet/>
      <dgm:spPr/>
      <dgm:t>
        <a:bodyPr/>
        <a:lstStyle/>
        <a:p>
          <a:endParaRPr lang="en-US" sz="1600">
            <a:cs typeface="2  Nazanin" panose="00000400000000000000" pitchFamily="2" charset="-78"/>
          </a:endParaRPr>
        </a:p>
      </dgm:t>
    </dgm:pt>
    <dgm:pt modelId="{B32DB87A-2A04-4161-98E7-7289A2266DF5}">
      <dgm:prSet phldrT="[Text]" custT="1"/>
      <dgm:spPr/>
      <dgm:t>
        <a:bodyPr/>
        <a:lstStyle/>
        <a:p>
          <a:r>
            <a:rPr lang="fa-IR" sz="1600" b="1">
              <a:cs typeface="2  Nazanin" panose="00000400000000000000" pitchFamily="2" charset="-78"/>
            </a:rPr>
            <a:t>تصمیم‌سازی و تصمیم‌گیری</a:t>
          </a:r>
          <a:endParaRPr lang="en-US" sz="1600" b="1">
            <a:cs typeface="2  Nazanin" panose="00000400000000000000" pitchFamily="2" charset="-78"/>
          </a:endParaRPr>
        </a:p>
      </dgm:t>
    </dgm:pt>
    <dgm:pt modelId="{461A86EE-E92D-4D3F-9E27-7FEC10C872A8}" type="parTrans" cxnId="{FF6128DD-B3AC-4BE3-ADDC-C55AE910D211}">
      <dgm:prSet/>
      <dgm:spPr/>
      <dgm:t>
        <a:bodyPr/>
        <a:lstStyle/>
        <a:p>
          <a:endParaRPr lang="en-US" sz="1600">
            <a:cs typeface="2  Nazanin" panose="00000400000000000000" pitchFamily="2" charset="-78"/>
          </a:endParaRPr>
        </a:p>
      </dgm:t>
    </dgm:pt>
    <dgm:pt modelId="{0D6A96F2-92E8-4300-B17E-88D1F9179B5C}" type="sibTrans" cxnId="{FF6128DD-B3AC-4BE3-ADDC-C55AE910D211}">
      <dgm:prSet/>
      <dgm:spPr/>
      <dgm:t>
        <a:bodyPr/>
        <a:lstStyle/>
        <a:p>
          <a:endParaRPr lang="en-US" sz="1600">
            <a:cs typeface="2  Nazanin" panose="00000400000000000000" pitchFamily="2" charset="-78"/>
          </a:endParaRPr>
        </a:p>
      </dgm:t>
    </dgm:pt>
    <dgm:pt modelId="{53B02648-B988-42A7-9C0F-A87BEE2365EA}">
      <dgm:prSet phldrT="[Text]" custT="1"/>
      <dgm:spPr/>
      <dgm:t>
        <a:bodyPr/>
        <a:lstStyle/>
        <a:p>
          <a:r>
            <a:rPr lang="fa-IR" sz="1600" dirty="0">
              <a:cs typeface="2  Nazanin" panose="00000400000000000000" pitchFamily="2" charset="-78"/>
            </a:rPr>
            <a:t>ابتنا بر دین، دانش و تناسب با ویژگی‌های جامعه</a:t>
          </a:r>
          <a:endParaRPr lang="en-US" sz="1600" dirty="0">
            <a:cs typeface="2  Nazanin" panose="00000400000000000000" pitchFamily="2" charset="-78"/>
          </a:endParaRPr>
        </a:p>
      </dgm:t>
    </dgm:pt>
    <dgm:pt modelId="{94848D05-7950-4C17-93E6-E30808A141F7}" type="parTrans" cxnId="{67A7A60C-7F4B-4BD6-B067-DBCCC73CA5DD}">
      <dgm:prSet/>
      <dgm:spPr/>
      <dgm:t>
        <a:bodyPr/>
        <a:lstStyle/>
        <a:p>
          <a:endParaRPr lang="en-US" sz="1600">
            <a:cs typeface="2  Nazanin" panose="00000400000000000000" pitchFamily="2" charset="-78"/>
          </a:endParaRPr>
        </a:p>
      </dgm:t>
    </dgm:pt>
    <dgm:pt modelId="{A5E640C0-D8E8-4D17-BEC7-6182164A7E83}" type="sibTrans" cxnId="{67A7A60C-7F4B-4BD6-B067-DBCCC73CA5DD}">
      <dgm:prSet/>
      <dgm:spPr/>
      <dgm:t>
        <a:bodyPr/>
        <a:lstStyle/>
        <a:p>
          <a:endParaRPr lang="en-US" sz="1600">
            <a:cs typeface="2  Nazanin" panose="00000400000000000000" pitchFamily="2" charset="-78"/>
          </a:endParaRPr>
        </a:p>
      </dgm:t>
    </dgm:pt>
    <dgm:pt modelId="{BA6A05EF-0BB4-49B9-A394-B49FC1FC2C93}">
      <dgm:prSet phldrT="[Text]" custT="1"/>
      <dgm:spPr/>
      <dgm:t>
        <a:bodyPr/>
        <a:lstStyle/>
        <a:p>
          <a:r>
            <a:rPr lang="fa-IR" sz="1500" dirty="0">
              <a:cs typeface="2  Nazanin" panose="00000400000000000000" pitchFamily="2" charset="-78"/>
            </a:rPr>
            <a:t>کارکرد مدیران ارشد، نخبگان علمی و فعالان هر حوزه</a:t>
          </a:r>
          <a:endParaRPr lang="en-US" sz="1500" dirty="0">
            <a:cs typeface="2  Nazanin" panose="00000400000000000000" pitchFamily="2" charset="-78"/>
          </a:endParaRPr>
        </a:p>
      </dgm:t>
    </dgm:pt>
    <dgm:pt modelId="{E43AF9BE-E1C7-40D3-B64A-3059DA146A18}" type="parTrans" cxnId="{F2F70EF1-2668-4ABA-87E9-2D29DD18EE92}">
      <dgm:prSet/>
      <dgm:spPr/>
      <dgm:t>
        <a:bodyPr/>
        <a:lstStyle/>
        <a:p>
          <a:endParaRPr lang="en-US" sz="1600">
            <a:cs typeface="2  Nazanin" panose="00000400000000000000" pitchFamily="2" charset="-78"/>
          </a:endParaRPr>
        </a:p>
      </dgm:t>
    </dgm:pt>
    <dgm:pt modelId="{F16D7A2D-7F9E-4E22-BDDD-AB791BBCF75F}" type="sibTrans" cxnId="{F2F70EF1-2668-4ABA-87E9-2D29DD18EE92}">
      <dgm:prSet/>
      <dgm:spPr/>
      <dgm:t>
        <a:bodyPr/>
        <a:lstStyle/>
        <a:p>
          <a:endParaRPr lang="en-US" sz="1600">
            <a:cs typeface="2  Nazanin" panose="00000400000000000000" pitchFamily="2" charset="-78"/>
          </a:endParaRPr>
        </a:p>
      </dgm:t>
    </dgm:pt>
    <dgm:pt modelId="{BCD6AFB3-3A3E-4A1F-B98E-09E33784C7A9}">
      <dgm:prSet phldrT="[Text]" custT="1"/>
      <dgm:spPr/>
      <dgm:t>
        <a:bodyPr/>
        <a:lstStyle/>
        <a:p>
          <a:r>
            <a:rPr lang="fa-IR" sz="1600" b="1">
              <a:cs typeface="2  Nazanin" panose="00000400000000000000" pitchFamily="2" charset="-78"/>
            </a:rPr>
            <a:t>اجرا</a:t>
          </a:r>
          <a:endParaRPr lang="en-US" sz="1600" b="1">
            <a:cs typeface="2  Nazanin" panose="00000400000000000000" pitchFamily="2" charset="-78"/>
          </a:endParaRPr>
        </a:p>
      </dgm:t>
    </dgm:pt>
    <dgm:pt modelId="{41706C46-0652-4F61-8735-1B5F323981FC}" type="parTrans" cxnId="{87B830BD-2FB2-4CC9-AFA6-4C6561D2BA64}">
      <dgm:prSet/>
      <dgm:spPr/>
      <dgm:t>
        <a:bodyPr/>
        <a:lstStyle/>
        <a:p>
          <a:endParaRPr lang="en-US" sz="1600">
            <a:cs typeface="2  Nazanin" panose="00000400000000000000" pitchFamily="2" charset="-78"/>
          </a:endParaRPr>
        </a:p>
      </dgm:t>
    </dgm:pt>
    <dgm:pt modelId="{14971739-1E06-4156-A5A4-ACC33DF06CB1}" type="sibTrans" cxnId="{87B830BD-2FB2-4CC9-AFA6-4C6561D2BA64}">
      <dgm:prSet/>
      <dgm:spPr/>
      <dgm:t>
        <a:bodyPr/>
        <a:lstStyle/>
        <a:p>
          <a:endParaRPr lang="en-US" sz="1600">
            <a:cs typeface="2  Nazanin" panose="00000400000000000000" pitchFamily="2" charset="-78"/>
          </a:endParaRPr>
        </a:p>
      </dgm:t>
    </dgm:pt>
    <dgm:pt modelId="{91C64C5E-2D2A-4E12-9F6C-4F1CA5A729E9}">
      <dgm:prSet phldrT="[Text]" custT="1"/>
      <dgm:spPr/>
      <dgm:t>
        <a:bodyPr/>
        <a:lstStyle/>
        <a:p>
          <a:r>
            <a:rPr lang="fa-IR" sz="1600">
              <a:cs typeface="2  Nazanin" panose="00000400000000000000" pitchFamily="2" charset="-78"/>
            </a:rPr>
            <a:t>پذیرش و هماهنگی در اجرای حکم</a:t>
          </a:r>
          <a:endParaRPr lang="en-US" sz="1600">
            <a:cs typeface="2  Nazanin" panose="00000400000000000000" pitchFamily="2" charset="-78"/>
          </a:endParaRPr>
        </a:p>
      </dgm:t>
    </dgm:pt>
    <dgm:pt modelId="{F01E6027-0421-4F22-9099-B54078A0DA4D}" type="parTrans" cxnId="{C361CA14-EAAD-467B-92A7-F19319B47A64}">
      <dgm:prSet/>
      <dgm:spPr/>
      <dgm:t>
        <a:bodyPr/>
        <a:lstStyle/>
        <a:p>
          <a:endParaRPr lang="en-US" sz="1600">
            <a:cs typeface="2  Nazanin" panose="00000400000000000000" pitchFamily="2" charset="-78"/>
          </a:endParaRPr>
        </a:p>
      </dgm:t>
    </dgm:pt>
    <dgm:pt modelId="{56E2218F-60A9-4325-9E35-3647E91CEB19}" type="sibTrans" cxnId="{C361CA14-EAAD-467B-92A7-F19319B47A64}">
      <dgm:prSet/>
      <dgm:spPr/>
      <dgm:t>
        <a:bodyPr/>
        <a:lstStyle/>
        <a:p>
          <a:endParaRPr lang="en-US" sz="1600">
            <a:cs typeface="2  Nazanin" panose="00000400000000000000" pitchFamily="2" charset="-78"/>
          </a:endParaRPr>
        </a:p>
      </dgm:t>
    </dgm:pt>
    <dgm:pt modelId="{BA16A5FE-CC28-4006-8CFA-7346CFDC0A4C}">
      <dgm:prSet phldrT="[Text]" custT="1"/>
      <dgm:spPr/>
      <dgm:t>
        <a:bodyPr/>
        <a:lstStyle/>
        <a:p>
          <a:r>
            <a:rPr lang="fa-IR" sz="1400" dirty="0">
              <a:cs typeface="2  Nazanin" panose="00000400000000000000" pitchFamily="2" charset="-78"/>
            </a:rPr>
            <a:t>کارکرد مردم، بنگاه‌های سودده و </a:t>
          </a:r>
          <a:r>
            <a:rPr lang="fa-IR" sz="1400">
              <a:cs typeface="2  Nazanin" panose="00000400000000000000" pitchFamily="2" charset="-78"/>
            </a:rPr>
            <a:t>تشکل‌های غیرانتفاعی</a:t>
          </a:r>
          <a:endParaRPr lang="en-US" sz="1400" dirty="0">
            <a:cs typeface="2  Nazanin" panose="00000400000000000000" pitchFamily="2" charset="-78"/>
          </a:endParaRPr>
        </a:p>
      </dgm:t>
    </dgm:pt>
    <dgm:pt modelId="{41076CE2-0D41-4E84-BEBC-28A51DB271F0}" type="parTrans" cxnId="{C8A1DB44-C4AA-4C8C-B089-474EF2E85CE2}">
      <dgm:prSet/>
      <dgm:spPr/>
      <dgm:t>
        <a:bodyPr/>
        <a:lstStyle/>
        <a:p>
          <a:endParaRPr lang="en-US" sz="1600">
            <a:cs typeface="2  Nazanin" panose="00000400000000000000" pitchFamily="2" charset="-78"/>
          </a:endParaRPr>
        </a:p>
      </dgm:t>
    </dgm:pt>
    <dgm:pt modelId="{F4A5C982-DFDC-4B24-91FB-E863BBB0A90D}" type="sibTrans" cxnId="{C8A1DB44-C4AA-4C8C-B089-474EF2E85CE2}">
      <dgm:prSet/>
      <dgm:spPr/>
      <dgm:t>
        <a:bodyPr/>
        <a:lstStyle/>
        <a:p>
          <a:endParaRPr lang="en-US" sz="1600">
            <a:cs typeface="2  Nazanin" panose="00000400000000000000" pitchFamily="2" charset="-78"/>
          </a:endParaRPr>
        </a:p>
      </dgm:t>
    </dgm:pt>
    <dgm:pt modelId="{B60C7534-43E9-4073-BEB8-57DA4CED42B6}">
      <dgm:prSet custT="1"/>
      <dgm:spPr/>
      <dgm:t>
        <a:bodyPr/>
        <a:lstStyle/>
        <a:p>
          <a:r>
            <a:rPr lang="fa-IR" sz="1600" b="1">
              <a:cs typeface="2  Nazanin" panose="00000400000000000000" pitchFamily="2" charset="-78"/>
            </a:rPr>
            <a:t>نظارت و بازخورددهی</a:t>
          </a:r>
          <a:endParaRPr lang="en-US" sz="1600" b="1">
            <a:cs typeface="2  Nazanin" panose="00000400000000000000" pitchFamily="2" charset="-78"/>
          </a:endParaRPr>
        </a:p>
      </dgm:t>
    </dgm:pt>
    <dgm:pt modelId="{67306374-D436-4CD5-A5CB-C422FB2D6F37}" type="parTrans" cxnId="{22E37DD7-79C9-4B98-A862-AD32870B1FC0}">
      <dgm:prSet/>
      <dgm:spPr/>
      <dgm:t>
        <a:bodyPr/>
        <a:lstStyle/>
        <a:p>
          <a:endParaRPr lang="en-US" sz="1600">
            <a:cs typeface="2  Nazanin" panose="00000400000000000000" pitchFamily="2" charset="-78"/>
          </a:endParaRPr>
        </a:p>
      </dgm:t>
    </dgm:pt>
    <dgm:pt modelId="{585E32A8-81A2-4C6D-B868-495A62BC8B22}" type="sibTrans" cxnId="{22E37DD7-79C9-4B98-A862-AD32870B1FC0}">
      <dgm:prSet/>
      <dgm:spPr/>
      <dgm:t>
        <a:bodyPr/>
        <a:lstStyle/>
        <a:p>
          <a:endParaRPr lang="en-US" sz="1600">
            <a:cs typeface="2  Nazanin" panose="00000400000000000000" pitchFamily="2" charset="-78"/>
          </a:endParaRPr>
        </a:p>
      </dgm:t>
    </dgm:pt>
    <dgm:pt modelId="{23B92DBE-DBD8-4709-8683-0741F4D55628}">
      <dgm:prSet custT="1"/>
      <dgm:spPr/>
      <dgm:t>
        <a:bodyPr/>
        <a:lstStyle/>
        <a:p>
          <a:r>
            <a:rPr lang="fa-IR" sz="1600" dirty="0">
              <a:cs typeface="2  Nazanin" panose="00000400000000000000" pitchFamily="2" charset="-78"/>
            </a:rPr>
            <a:t>روایت سریع و صحیح از حکم تا ارجاع بازخوردها</a:t>
          </a:r>
          <a:endParaRPr lang="en-US" sz="1600" dirty="0">
            <a:cs typeface="2  Nazanin" panose="00000400000000000000" pitchFamily="2" charset="-78"/>
          </a:endParaRPr>
        </a:p>
      </dgm:t>
    </dgm:pt>
    <dgm:pt modelId="{F1A6362A-812D-4D8A-9454-5AB0B23E885B}" type="parTrans" cxnId="{B8EBA888-9FFE-4C23-B9A0-D4CA6ED5B672}">
      <dgm:prSet/>
      <dgm:spPr/>
      <dgm:t>
        <a:bodyPr/>
        <a:lstStyle/>
        <a:p>
          <a:endParaRPr lang="en-US" sz="1600">
            <a:cs typeface="2  Nazanin" panose="00000400000000000000" pitchFamily="2" charset="-78"/>
          </a:endParaRPr>
        </a:p>
      </dgm:t>
    </dgm:pt>
    <dgm:pt modelId="{D0A3699E-D8C7-44EF-AEE2-381A20B2C8E5}" type="sibTrans" cxnId="{B8EBA888-9FFE-4C23-B9A0-D4CA6ED5B672}">
      <dgm:prSet/>
      <dgm:spPr/>
      <dgm:t>
        <a:bodyPr/>
        <a:lstStyle/>
        <a:p>
          <a:endParaRPr lang="en-US" sz="1600">
            <a:cs typeface="2  Nazanin" panose="00000400000000000000" pitchFamily="2" charset="-78"/>
          </a:endParaRPr>
        </a:p>
      </dgm:t>
    </dgm:pt>
    <dgm:pt modelId="{9342D390-9EDE-4524-85CA-A1799195DF95}">
      <dgm:prSet custT="1"/>
      <dgm:spPr/>
      <dgm:t>
        <a:bodyPr/>
        <a:lstStyle/>
        <a:p>
          <a:r>
            <a:rPr lang="fa-IR" sz="1600">
              <a:cs typeface="2  Nazanin" panose="00000400000000000000" pitchFamily="2" charset="-78"/>
            </a:rPr>
            <a:t>کارکرد بوروکراسی</a:t>
          </a:r>
          <a:endParaRPr lang="en-US" sz="1600">
            <a:cs typeface="2  Nazanin" panose="00000400000000000000" pitchFamily="2" charset="-78"/>
          </a:endParaRPr>
        </a:p>
      </dgm:t>
    </dgm:pt>
    <dgm:pt modelId="{20EF1075-AE1E-4B8C-9858-1FC411EE1E55}" type="parTrans" cxnId="{4D32900E-7EE8-445A-9F69-5993E0D5162F}">
      <dgm:prSet/>
      <dgm:spPr/>
      <dgm:t>
        <a:bodyPr/>
        <a:lstStyle/>
        <a:p>
          <a:endParaRPr lang="en-US" sz="1600">
            <a:cs typeface="2  Nazanin" panose="00000400000000000000" pitchFamily="2" charset="-78"/>
          </a:endParaRPr>
        </a:p>
      </dgm:t>
    </dgm:pt>
    <dgm:pt modelId="{C153A468-DE8F-41A2-A554-6008522C2AFB}" type="sibTrans" cxnId="{4D32900E-7EE8-445A-9F69-5993E0D5162F}">
      <dgm:prSet/>
      <dgm:spPr/>
      <dgm:t>
        <a:bodyPr/>
        <a:lstStyle/>
        <a:p>
          <a:endParaRPr lang="en-US" sz="1600">
            <a:cs typeface="2  Nazanin" panose="00000400000000000000" pitchFamily="2" charset="-78"/>
          </a:endParaRPr>
        </a:p>
      </dgm:t>
    </dgm:pt>
    <dgm:pt modelId="{43401C7B-125F-49A3-860B-A7B3E92B460D}" type="pres">
      <dgm:prSet presAssocID="{88B5A7E2-B88E-43B4-88FF-8B1F9197FF6E}" presName="Name0" presStyleCnt="0">
        <dgm:presLayoutVars>
          <dgm:dir/>
          <dgm:animLvl val="lvl"/>
          <dgm:resizeHandles val="exact"/>
        </dgm:presLayoutVars>
      </dgm:prSet>
      <dgm:spPr/>
    </dgm:pt>
    <dgm:pt modelId="{85C13767-A5BF-4035-BEFF-6386EDF23D9D}" type="pres">
      <dgm:prSet presAssocID="{B60C7534-43E9-4073-BEB8-57DA4CED42B6}" presName="boxAndChildren" presStyleCnt="0"/>
      <dgm:spPr/>
    </dgm:pt>
    <dgm:pt modelId="{BBD32D68-7B3C-4B2C-BA2F-90095E0AFE83}" type="pres">
      <dgm:prSet presAssocID="{B60C7534-43E9-4073-BEB8-57DA4CED42B6}" presName="parentTextBox" presStyleLbl="node1" presStyleIdx="0" presStyleCnt="4"/>
      <dgm:spPr/>
    </dgm:pt>
    <dgm:pt modelId="{83375A53-8004-4C6A-BBFD-23FA4AE2C2E5}" type="pres">
      <dgm:prSet presAssocID="{B60C7534-43E9-4073-BEB8-57DA4CED42B6}" presName="entireBox" presStyleLbl="node1" presStyleIdx="0" presStyleCnt="4"/>
      <dgm:spPr/>
    </dgm:pt>
    <dgm:pt modelId="{FBD4E4AD-7178-40DC-8E4A-F27DB0BC124C}" type="pres">
      <dgm:prSet presAssocID="{B60C7534-43E9-4073-BEB8-57DA4CED42B6}" presName="descendantBox" presStyleCnt="0"/>
      <dgm:spPr/>
    </dgm:pt>
    <dgm:pt modelId="{273FD91B-1C19-480E-87DF-BD2B7C144A8B}" type="pres">
      <dgm:prSet presAssocID="{23B92DBE-DBD8-4709-8683-0741F4D55628}" presName="childTextBox" presStyleLbl="fgAccFollowNode1" presStyleIdx="0" presStyleCnt="8">
        <dgm:presLayoutVars>
          <dgm:bulletEnabled val="1"/>
        </dgm:presLayoutVars>
      </dgm:prSet>
      <dgm:spPr>
        <a:prstGeom prst="snip2SameRect">
          <a:avLst/>
        </a:prstGeom>
      </dgm:spPr>
    </dgm:pt>
    <dgm:pt modelId="{2310FC51-2B1C-41EF-B3B6-951C3BE41222}" type="pres">
      <dgm:prSet presAssocID="{9342D390-9EDE-4524-85CA-A1799195DF95}" presName="childTextBox" presStyleLbl="fgAccFollowNode1" presStyleIdx="1" presStyleCnt="8">
        <dgm:presLayoutVars>
          <dgm:bulletEnabled val="1"/>
        </dgm:presLayoutVars>
      </dgm:prSet>
      <dgm:spPr>
        <a:prstGeom prst="snip2SameRect">
          <a:avLst/>
        </a:prstGeom>
      </dgm:spPr>
    </dgm:pt>
    <dgm:pt modelId="{1C2F196C-6D8E-4C71-A6D5-A60F908BBCEB}" type="pres">
      <dgm:prSet presAssocID="{14971739-1E06-4156-A5A4-ACC33DF06CB1}" presName="sp" presStyleCnt="0"/>
      <dgm:spPr/>
    </dgm:pt>
    <dgm:pt modelId="{B04C7B49-618D-46C3-BE02-277FBDB6B586}" type="pres">
      <dgm:prSet presAssocID="{BCD6AFB3-3A3E-4A1F-B98E-09E33784C7A9}" presName="arrowAndChildren" presStyleCnt="0"/>
      <dgm:spPr/>
    </dgm:pt>
    <dgm:pt modelId="{4A67F370-F264-459F-949D-F9681EB86561}" type="pres">
      <dgm:prSet presAssocID="{BCD6AFB3-3A3E-4A1F-B98E-09E33784C7A9}" presName="parentTextArrow" presStyleLbl="node1" presStyleIdx="0" presStyleCnt="4"/>
      <dgm:spPr/>
    </dgm:pt>
    <dgm:pt modelId="{648037E7-D86C-45F3-B47E-FD63604B5D50}" type="pres">
      <dgm:prSet presAssocID="{BCD6AFB3-3A3E-4A1F-B98E-09E33784C7A9}" presName="arrow" presStyleLbl="node1" presStyleIdx="1" presStyleCnt="4"/>
      <dgm:spPr/>
    </dgm:pt>
    <dgm:pt modelId="{CE4810DB-6C01-452B-B5CB-BBE62F82F3D8}" type="pres">
      <dgm:prSet presAssocID="{BCD6AFB3-3A3E-4A1F-B98E-09E33784C7A9}" presName="descendantArrow" presStyleCnt="0"/>
      <dgm:spPr/>
    </dgm:pt>
    <dgm:pt modelId="{D9EC8A4E-0E5B-4471-8997-9E163278BC7D}" type="pres">
      <dgm:prSet presAssocID="{91C64C5E-2D2A-4E12-9F6C-4F1CA5A729E9}" presName="childTextArrow" presStyleLbl="fgAccFollowNode1" presStyleIdx="2" presStyleCnt="8">
        <dgm:presLayoutVars>
          <dgm:bulletEnabled val="1"/>
        </dgm:presLayoutVars>
      </dgm:prSet>
      <dgm:spPr>
        <a:prstGeom prst="snip2SameRect">
          <a:avLst/>
        </a:prstGeom>
      </dgm:spPr>
    </dgm:pt>
    <dgm:pt modelId="{116679E4-13C6-4A1F-851C-05817E770807}" type="pres">
      <dgm:prSet presAssocID="{BA16A5FE-CC28-4006-8CFA-7346CFDC0A4C}" presName="childTextArrow" presStyleLbl="fgAccFollowNode1" presStyleIdx="3" presStyleCnt="8">
        <dgm:presLayoutVars>
          <dgm:bulletEnabled val="1"/>
        </dgm:presLayoutVars>
      </dgm:prSet>
      <dgm:spPr>
        <a:prstGeom prst="snip2SameRect">
          <a:avLst/>
        </a:prstGeom>
      </dgm:spPr>
    </dgm:pt>
    <dgm:pt modelId="{C0E03EBD-4A75-49A0-AFE0-58DD74AEC30C}" type="pres">
      <dgm:prSet presAssocID="{0D6A96F2-92E8-4300-B17E-88D1F9179B5C}" presName="sp" presStyleCnt="0"/>
      <dgm:spPr/>
    </dgm:pt>
    <dgm:pt modelId="{BEB311B4-8DA2-44C8-828B-9D70BF4BBF29}" type="pres">
      <dgm:prSet presAssocID="{B32DB87A-2A04-4161-98E7-7289A2266DF5}" presName="arrowAndChildren" presStyleCnt="0"/>
      <dgm:spPr/>
    </dgm:pt>
    <dgm:pt modelId="{0FCEAC28-23E1-43E7-B1E8-1FF1BB548D89}" type="pres">
      <dgm:prSet presAssocID="{B32DB87A-2A04-4161-98E7-7289A2266DF5}" presName="parentTextArrow" presStyleLbl="node1" presStyleIdx="1" presStyleCnt="4"/>
      <dgm:spPr/>
    </dgm:pt>
    <dgm:pt modelId="{8885F83A-018F-4B27-A9A7-4749653BCED3}" type="pres">
      <dgm:prSet presAssocID="{B32DB87A-2A04-4161-98E7-7289A2266DF5}" presName="arrow" presStyleLbl="node1" presStyleIdx="2" presStyleCnt="4"/>
      <dgm:spPr/>
    </dgm:pt>
    <dgm:pt modelId="{DB001FCC-61F6-4901-A3B6-233AD16233A2}" type="pres">
      <dgm:prSet presAssocID="{B32DB87A-2A04-4161-98E7-7289A2266DF5}" presName="descendantArrow" presStyleCnt="0"/>
      <dgm:spPr/>
    </dgm:pt>
    <dgm:pt modelId="{5D9B0EAF-D99D-469B-8E3F-15C4A79624B0}" type="pres">
      <dgm:prSet presAssocID="{53B02648-B988-42A7-9C0F-A87BEE2365EA}" presName="childTextArrow" presStyleLbl="fgAccFollowNode1" presStyleIdx="4" presStyleCnt="8">
        <dgm:presLayoutVars>
          <dgm:bulletEnabled val="1"/>
        </dgm:presLayoutVars>
      </dgm:prSet>
      <dgm:spPr>
        <a:prstGeom prst="snip2SameRect">
          <a:avLst/>
        </a:prstGeom>
      </dgm:spPr>
    </dgm:pt>
    <dgm:pt modelId="{CD02722D-CE47-46C5-826F-BD88874EBD90}" type="pres">
      <dgm:prSet presAssocID="{BA6A05EF-0BB4-49B9-A394-B49FC1FC2C93}" presName="childTextArrow" presStyleLbl="fgAccFollowNode1" presStyleIdx="5" presStyleCnt="8">
        <dgm:presLayoutVars>
          <dgm:bulletEnabled val="1"/>
        </dgm:presLayoutVars>
      </dgm:prSet>
      <dgm:spPr>
        <a:prstGeom prst="snip2SameRect">
          <a:avLst/>
        </a:prstGeom>
      </dgm:spPr>
    </dgm:pt>
    <dgm:pt modelId="{4985B715-EAA3-49C6-B019-4EB3CEA35861}" type="pres">
      <dgm:prSet presAssocID="{97F66147-724C-43EE-B356-9F060E60F68E}" presName="sp" presStyleCnt="0"/>
      <dgm:spPr/>
    </dgm:pt>
    <dgm:pt modelId="{88E01A0A-3513-4F6F-A10D-E664CF2F5A0C}" type="pres">
      <dgm:prSet presAssocID="{7574E178-D852-4A01-B670-17F7D8BF51E0}" presName="arrowAndChildren" presStyleCnt="0"/>
      <dgm:spPr/>
    </dgm:pt>
    <dgm:pt modelId="{300F6D06-F265-4D67-9826-60D754677654}" type="pres">
      <dgm:prSet presAssocID="{7574E178-D852-4A01-B670-17F7D8BF51E0}" presName="parentTextArrow" presStyleLbl="node1" presStyleIdx="2" presStyleCnt="4"/>
      <dgm:spPr/>
    </dgm:pt>
    <dgm:pt modelId="{6B82B9D2-E5B7-46B3-A4C0-14D2F5E8F629}" type="pres">
      <dgm:prSet presAssocID="{7574E178-D852-4A01-B670-17F7D8BF51E0}" presName="arrow" presStyleLbl="node1" presStyleIdx="3" presStyleCnt="4"/>
      <dgm:spPr/>
    </dgm:pt>
    <dgm:pt modelId="{654EDDFE-172D-4833-AD89-ADAD6A6D544F}" type="pres">
      <dgm:prSet presAssocID="{7574E178-D852-4A01-B670-17F7D8BF51E0}" presName="descendantArrow" presStyleCnt="0"/>
      <dgm:spPr/>
    </dgm:pt>
    <dgm:pt modelId="{E0B54CA5-97DF-4A83-B555-318AD0D21684}" type="pres">
      <dgm:prSet presAssocID="{610DCC36-481C-4A7E-8FE2-F1C48707E96B}" presName="childTextArrow" presStyleLbl="fgAccFollowNode1" presStyleIdx="6" presStyleCnt="8">
        <dgm:presLayoutVars>
          <dgm:bulletEnabled val="1"/>
        </dgm:presLayoutVars>
      </dgm:prSet>
      <dgm:spPr>
        <a:prstGeom prst="snip2SameRect">
          <a:avLst/>
        </a:prstGeom>
      </dgm:spPr>
    </dgm:pt>
    <dgm:pt modelId="{103951CC-AC0D-4680-9EC5-442DE445824D}" type="pres">
      <dgm:prSet presAssocID="{A579B00A-F236-4645-9697-D1CDA2AFC3BA}" presName="childTextArrow" presStyleLbl="fgAccFollowNode1" presStyleIdx="7" presStyleCnt="8">
        <dgm:presLayoutVars>
          <dgm:bulletEnabled val="1"/>
        </dgm:presLayoutVars>
      </dgm:prSet>
      <dgm:spPr>
        <a:prstGeom prst="snip2SameRect">
          <a:avLst/>
        </a:prstGeom>
      </dgm:spPr>
    </dgm:pt>
  </dgm:ptLst>
  <dgm:cxnLst>
    <dgm:cxn modelId="{67A7A60C-7F4B-4BD6-B067-DBCCC73CA5DD}" srcId="{B32DB87A-2A04-4161-98E7-7289A2266DF5}" destId="{53B02648-B988-42A7-9C0F-A87BEE2365EA}" srcOrd="0" destOrd="0" parTransId="{94848D05-7950-4C17-93E6-E30808A141F7}" sibTransId="{A5E640C0-D8E8-4D17-BEC7-6182164A7E83}"/>
    <dgm:cxn modelId="{4D32900E-7EE8-445A-9F69-5993E0D5162F}" srcId="{B60C7534-43E9-4073-BEB8-57DA4CED42B6}" destId="{9342D390-9EDE-4524-85CA-A1799195DF95}" srcOrd="1" destOrd="0" parTransId="{20EF1075-AE1E-4B8C-9858-1FC411EE1E55}" sibTransId="{C153A468-DE8F-41A2-A554-6008522C2AFB}"/>
    <dgm:cxn modelId="{5403A80E-8B1E-40D8-9B85-5DF91253143C}" type="presOf" srcId="{B60C7534-43E9-4073-BEB8-57DA4CED42B6}" destId="{BBD32D68-7B3C-4B2C-BA2F-90095E0AFE83}" srcOrd="0" destOrd="0" presId="urn:microsoft.com/office/officeart/2005/8/layout/process4"/>
    <dgm:cxn modelId="{E96C6713-12AB-410A-B753-B4C895DA00D6}" srcId="{7574E178-D852-4A01-B670-17F7D8BF51E0}" destId="{610DCC36-481C-4A7E-8FE2-F1C48707E96B}" srcOrd="0" destOrd="0" parTransId="{712E37AB-54B3-4881-BA1A-13333F7BDD6A}" sibTransId="{5C0279F4-5E0C-4AE0-980D-E781336300FF}"/>
    <dgm:cxn modelId="{C361CA14-EAAD-467B-92A7-F19319B47A64}" srcId="{BCD6AFB3-3A3E-4A1F-B98E-09E33784C7A9}" destId="{91C64C5E-2D2A-4E12-9F6C-4F1CA5A729E9}" srcOrd="0" destOrd="0" parTransId="{F01E6027-0421-4F22-9099-B54078A0DA4D}" sibTransId="{56E2218F-60A9-4325-9E35-3647E91CEB19}"/>
    <dgm:cxn modelId="{4056C620-6FC8-4829-9DC3-A46E27A22C7C}" type="presOf" srcId="{7574E178-D852-4A01-B670-17F7D8BF51E0}" destId="{6B82B9D2-E5B7-46B3-A4C0-14D2F5E8F629}" srcOrd="1" destOrd="0" presId="urn:microsoft.com/office/officeart/2005/8/layout/process4"/>
    <dgm:cxn modelId="{92B3A633-804F-49F5-8E4F-FD55256C2E3E}" type="presOf" srcId="{BCD6AFB3-3A3E-4A1F-B98E-09E33784C7A9}" destId="{4A67F370-F264-459F-949D-F9681EB86561}" srcOrd="0" destOrd="0" presId="urn:microsoft.com/office/officeart/2005/8/layout/process4"/>
    <dgm:cxn modelId="{373C8636-4D34-4BE1-A34A-2917F64C9C48}" type="presOf" srcId="{7574E178-D852-4A01-B670-17F7D8BF51E0}" destId="{300F6D06-F265-4D67-9826-60D754677654}" srcOrd="0" destOrd="0" presId="urn:microsoft.com/office/officeart/2005/8/layout/process4"/>
    <dgm:cxn modelId="{B715BC61-F3EC-440F-9986-131FFB118ADC}" type="presOf" srcId="{A579B00A-F236-4645-9697-D1CDA2AFC3BA}" destId="{103951CC-AC0D-4680-9EC5-442DE445824D}" srcOrd="0" destOrd="0" presId="urn:microsoft.com/office/officeart/2005/8/layout/process4"/>
    <dgm:cxn modelId="{1578E143-0D73-4335-BB14-01B1B4232AB1}" type="presOf" srcId="{23B92DBE-DBD8-4709-8683-0741F4D55628}" destId="{273FD91B-1C19-480E-87DF-BD2B7C144A8B}" srcOrd="0" destOrd="0" presId="urn:microsoft.com/office/officeart/2005/8/layout/process4"/>
    <dgm:cxn modelId="{C8A1DB44-C4AA-4C8C-B089-474EF2E85CE2}" srcId="{BCD6AFB3-3A3E-4A1F-B98E-09E33784C7A9}" destId="{BA16A5FE-CC28-4006-8CFA-7346CFDC0A4C}" srcOrd="1" destOrd="0" parTransId="{41076CE2-0D41-4E84-BEBC-28A51DB271F0}" sibTransId="{F4A5C982-DFDC-4B24-91FB-E863BBB0A90D}"/>
    <dgm:cxn modelId="{BB190C4A-D9D6-4720-8757-7E897F5D2E50}" type="presOf" srcId="{BA16A5FE-CC28-4006-8CFA-7346CFDC0A4C}" destId="{116679E4-13C6-4A1F-851C-05817E770807}" srcOrd="0" destOrd="0" presId="urn:microsoft.com/office/officeart/2005/8/layout/process4"/>
    <dgm:cxn modelId="{DFE3316A-832D-4D5E-A0CC-18B2BF9DF1C3}" type="presOf" srcId="{91C64C5E-2D2A-4E12-9F6C-4F1CA5A729E9}" destId="{D9EC8A4E-0E5B-4471-8997-9E163278BC7D}" srcOrd="0" destOrd="0" presId="urn:microsoft.com/office/officeart/2005/8/layout/process4"/>
    <dgm:cxn modelId="{B5D12B84-3913-4E4A-84F6-F193602A2635}" type="presOf" srcId="{B60C7534-43E9-4073-BEB8-57DA4CED42B6}" destId="{83375A53-8004-4C6A-BBFD-23FA4AE2C2E5}" srcOrd="1" destOrd="0" presId="urn:microsoft.com/office/officeart/2005/8/layout/process4"/>
    <dgm:cxn modelId="{B8EBA888-9FFE-4C23-B9A0-D4CA6ED5B672}" srcId="{B60C7534-43E9-4073-BEB8-57DA4CED42B6}" destId="{23B92DBE-DBD8-4709-8683-0741F4D55628}" srcOrd="0" destOrd="0" parTransId="{F1A6362A-812D-4D8A-9454-5AB0B23E885B}" sibTransId="{D0A3699E-D8C7-44EF-AEE2-381A20B2C8E5}"/>
    <dgm:cxn modelId="{B1184E8C-0C46-4B7C-A27F-6B64E59A5515}" type="presOf" srcId="{BA6A05EF-0BB4-49B9-A394-B49FC1FC2C93}" destId="{CD02722D-CE47-46C5-826F-BD88874EBD90}" srcOrd="0" destOrd="0" presId="urn:microsoft.com/office/officeart/2005/8/layout/process4"/>
    <dgm:cxn modelId="{8A30EEA3-619A-4512-9D85-2AFD2C654BCD}" type="presOf" srcId="{9342D390-9EDE-4524-85CA-A1799195DF95}" destId="{2310FC51-2B1C-41EF-B3B6-951C3BE41222}" srcOrd="0" destOrd="0" presId="urn:microsoft.com/office/officeart/2005/8/layout/process4"/>
    <dgm:cxn modelId="{F33B50A5-4AD5-48D1-80DC-7B6EEF96F2D4}" srcId="{88B5A7E2-B88E-43B4-88FF-8B1F9197FF6E}" destId="{7574E178-D852-4A01-B670-17F7D8BF51E0}" srcOrd="0" destOrd="0" parTransId="{BBB17E33-1A6A-4B9A-B013-ACC53D4EBE58}" sibTransId="{97F66147-724C-43EE-B356-9F060E60F68E}"/>
    <dgm:cxn modelId="{A885AEA8-EE3D-46C5-95BD-AE933E77FFCD}" type="presOf" srcId="{53B02648-B988-42A7-9C0F-A87BEE2365EA}" destId="{5D9B0EAF-D99D-469B-8E3F-15C4A79624B0}" srcOrd="0" destOrd="0" presId="urn:microsoft.com/office/officeart/2005/8/layout/process4"/>
    <dgm:cxn modelId="{4FCA0EB4-249D-42A6-9BAB-9600118BD734}" type="presOf" srcId="{BCD6AFB3-3A3E-4A1F-B98E-09E33784C7A9}" destId="{648037E7-D86C-45F3-B47E-FD63604B5D50}" srcOrd="1" destOrd="0" presId="urn:microsoft.com/office/officeart/2005/8/layout/process4"/>
    <dgm:cxn modelId="{87B830BD-2FB2-4CC9-AFA6-4C6561D2BA64}" srcId="{88B5A7E2-B88E-43B4-88FF-8B1F9197FF6E}" destId="{BCD6AFB3-3A3E-4A1F-B98E-09E33784C7A9}" srcOrd="2" destOrd="0" parTransId="{41706C46-0652-4F61-8735-1B5F323981FC}" sibTransId="{14971739-1E06-4156-A5A4-ACC33DF06CB1}"/>
    <dgm:cxn modelId="{5653DEC2-C99D-445B-812E-F1A99D0AD8C6}" type="presOf" srcId="{B32DB87A-2A04-4161-98E7-7289A2266DF5}" destId="{8885F83A-018F-4B27-A9A7-4749653BCED3}" srcOrd="1" destOrd="0" presId="urn:microsoft.com/office/officeart/2005/8/layout/process4"/>
    <dgm:cxn modelId="{D52BA2CE-4655-466E-B9BE-5AA0A8EBA6E3}" type="presOf" srcId="{88B5A7E2-B88E-43B4-88FF-8B1F9197FF6E}" destId="{43401C7B-125F-49A3-860B-A7B3E92B460D}" srcOrd="0" destOrd="0" presId="urn:microsoft.com/office/officeart/2005/8/layout/process4"/>
    <dgm:cxn modelId="{22E37DD7-79C9-4B98-A862-AD32870B1FC0}" srcId="{88B5A7E2-B88E-43B4-88FF-8B1F9197FF6E}" destId="{B60C7534-43E9-4073-BEB8-57DA4CED42B6}" srcOrd="3" destOrd="0" parTransId="{67306374-D436-4CD5-A5CB-C422FB2D6F37}" sibTransId="{585E32A8-81A2-4C6D-B868-495A62BC8B22}"/>
    <dgm:cxn modelId="{FF6128DD-B3AC-4BE3-ADDC-C55AE910D211}" srcId="{88B5A7E2-B88E-43B4-88FF-8B1F9197FF6E}" destId="{B32DB87A-2A04-4161-98E7-7289A2266DF5}" srcOrd="1" destOrd="0" parTransId="{461A86EE-E92D-4D3F-9E27-7FEC10C872A8}" sibTransId="{0D6A96F2-92E8-4300-B17E-88D1F9179B5C}"/>
    <dgm:cxn modelId="{BA6691E3-AA51-4CF0-846A-BE04DB141B5A}" srcId="{7574E178-D852-4A01-B670-17F7D8BF51E0}" destId="{A579B00A-F236-4645-9697-D1CDA2AFC3BA}" srcOrd="1" destOrd="0" parTransId="{835EDDF8-6FAF-418F-9251-50F103A21D63}" sibTransId="{FEF03CD2-FEDB-47F1-993D-F3C4ACA973EC}"/>
    <dgm:cxn modelId="{F2F70EF1-2668-4ABA-87E9-2D29DD18EE92}" srcId="{B32DB87A-2A04-4161-98E7-7289A2266DF5}" destId="{BA6A05EF-0BB4-49B9-A394-B49FC1FC2C93}" srcOrd="1" destOrd="0" parTransId="{E43AF9BE-E1C7-40D3-B64A-3059DA146A18}" sibTransId="{F16D7A2D-7F9E-4E22-BDDD-AB791BBCF75F}"/>
    <dgm:cxn modelId="{E9809BF6-F017-43EE-9A66-53F53C82406D}" type="presOf" srcId="{B32DB87A-2A04-4161-98E7-7289A2266DF5}" destId="{0FCEAC28-23E1-43E7-B1E8-1FF1BB548D89}" srcOrd="0" destOrd="0" presId="urn:microsoft.com/office/officeart/2005/8/layout/process4"/>
    <dgm:cxn modelId="{7DB3CEFA-1032-4881-87FA-23DC57056597}" type="presOf" srcId="{610DCC36-481C-4A7E-8FE2-F1C48707E96B}" destId="{E0B54CA5-97DF-4A83-B555-318AD0D21684}" srcOrd="0" destOrd="0" presId="urn:microsoft.com/office/officeart/2005/8/layout/process4"/>
    <dgm:cxn modelId="{94A352D6-691A-44AF-BB68-551D6B1A8D5F}" type="presParOf" srcId="{43401C7B-125F-49A3-860B-A7B3E92B460D}" destId="{85C13767-A5BF-4035-BEFF-6386EDF23D9D}" srcOrd="0" destOrd="0" presId="urn:microsoft.com/office/officeart/2005/8/layout/process4"/>
    <dgm:cxn modelId="{674F6F54-46A7-4BE8-9EB3-B1E690DC8A7D}" type="presParOf" srcId="{85C13767-A5BF-4035-BEFF-6386EDF23D9D}" destId="{BBD32D68-7B3C-4B2C-BA2F-90095E0AFE83}" srcOrd="0" destOrd="0" presId="urn:microsoft.com/office/officeart/2005/8/layout/process4"/>
    <dgm:cxn modelId="{5C7DEEB3-517A-4F6C-B171-B911E2C1E6B7}" type="presParOf" srcId="{85C13767-A5BF-4035-BEFF-6386EDF23D9D}" destId="{83375A53-8004-4C6A-BBFD-23FA4AE2C2E5}" srcOrd="1" destOrd="0" presId="urn:microsoft.com/office/officeart/2005/8/layout/process4"/>
    <dgm:cxn modelId="{4B8260E1-B7C1-4C88-8EA6-01FA9FC7888B}" type="presParOf" srcId="{85C13767-A5BF-4035-BEFF-6386EDF23D9D}" destId="{FBD4E4AD-7178-40DC-8E4A-F27DB0BC124C}" srcOrd="2" destOrd="0" presId="urn:microsoft.com/office/officeart/2005/8/layout/process4"/>
    <dgm:cxn modelId="{4ABD952C-7128-4F51-97A7-AA13A9C57D7C}" type="presParOf" srcId="{FBD4E4AD-7178-40DC-8E4A-F27DB0BC124C}" destId="{273FD91B-1C19-480E-87DF-BD2B7C144A8B}" srcOrd="0" destOrd="0" presId="urn:microsoft.com/office/officeart/2005/8/layout/process4"/>
    <dgm:cxn modelId="{BFF13A23-2641-49B0-84F9-9DBB07A048CE}" type="presParOf" srcId="{FBD4E4AD-7178-40DC-8E4A-F27DB0BC124C}" destId="{2310FC51-2B1C-41EF-B3B6-951C3BE41222}" srcOrd="1" destOrd="0" presId="urn:microsoft.com/office/officeart/2005/8/layout/process4"/>
    <dgm:cxn modelId="{3ACB057B-D148-4409-AB05-904285F91EB2}" type="presParOf" srcId="{43401C7B-125F-49A3-860B-A7B3E92B460D}" destId="{1C2F196C-6D8E-4C71-A6D5-A60F908BBCEB}" srcOrd="1" destOrd="0" presId="urn:microsoft.com/office/officeart/2005/8/layout/process4"/>
    <dgm:cxn modelId="{9C0F308D-6274-470F-812E-014185DE3010}" type="presParOf" srcId="{43401C7B-125F-49A3-860B-A7B3E92B460D}" destId="{B04C7B49-618D-46C3-BE02-277FBDB6B586}" srcOrd="2" destOrd="0" presId="urn:microsoft.com/office/officeart/2005/8/layout/process4"/>
    <dgm:cxn modelId="{CDE2BC3C-7B71-4E3C-9B45-5CE3435739A4}" type="presParOf" srcId="{B04C7B49-618D-46C3-BE02-277FBDB6B586}" destId="{4A67F370-F264-459F-949D-F9681EB86561}" srcOrd="0" destOrd="0" presId="urn:microsoft.com/office/officeart/2005/8/layout/process4"/>
    <dgm:cxn modelId="{2D68421A-7E4D-4045-9BE6-F8326D4C7E49}" type="presParOf" srcId="{B04C7B49-618D-46C3-BE02-277FBDB6B586}" destId="{648037E7-D86C-45F3-B47E-FD63604B5D50}" srcOrd="1" destOrd="0" presId="urn:microsoft.com/office/officeart/2005/8/layout/process4"/>
    <dgm:cxn modelId="{C228C556-69FB-438A-8F2A-80A06F84539D}" type="presParOf" srcId="{B04C7B49-618D-46C3-BE02-277FBDB6B586}" destId="{CE4810DB-6C01-452B-B5CB-BBE62F82F3D8}" srcOrd="2" destOrd="0" presId="urn:microsoft.com/office/officeart/2005/8/layout/process4"/>
    <dgm:cxn modelId="{60721477-4604-4452-88D6-ECF67CC06BA3}" type="presParOf" srcId="{CE4810DB-6C01-452B-B5CB-BBE62F82F3D8}" destId="{D9EC8A4E-0E5B-4471-8997-9E163278BC7D}" srcOrd="0" destOrd="0" presId="urn:microsoft.com/office/officeart/2005/8/layout/process4"/>
    <dgm:cxn modelId="{C8C0EFBA-FEFF-4CE0-B9AB-83E4F8DB7134}" type="presParOf" srcId="{CE4810DB-6C01-452B-B5CB-BBE62F82F3D8}" destId="{116679E4-13C6-4A1F-851C-05817E770807}" srcOrd="1" destOrd="0" presId="urn:microsoft.com/office/officeart/2005/8/layout/process4"/>
    <dgm:cxn modelId="{F0DB085D-6DBE-4F47-8439-8419504B9405}" type="presParOf" srcId="{43401C7B-125F-49A3-860B-A7B3E92B460D}" destId="{C0E03EBD-4A75-49A0-AFE0-58DD74AEC30C}" srcOrd="3" destOrd="0" presId="urn:microsoft.com/office/officeart/2005/8/layout/process4"/>
    <dgm:cxn modelId="{9323BDF6-7053-4CE1-AFB2-D6772EF99191}" type="presParOf" srcId="{43401C7B-125F-49A3-860B-A7B3E92B460D}" destId="{BEB311B4-8DA2-44C8-828B-9D70BF4BBF29}" srcOrd="4" destOrd="0" presId="urn:microsoft.com/office/officeart/2005/8/layout/process4"/>
    <dgm:cxn modelId="{1E4B78BA-CA1E-405B-BADA-79316278B74B}" type="presParOf" srcId="{BEB311B4-8DA2-44C8-828B-9D70BF4BBF29}" destId="{0FCEAC28-23E1-43E7-B1E8-1FF1BB548D89}" srcOrd="0" destOrd="0" presId="urn:microsoft.com/office/officeart/2005/8/layout/process4"/>
    <dgm:cxn modelId="{2F123F91-1324-43F9-AD19-AFB957023EF8}" type="presParOf" srcId="{BEB311B4-8DA2-44C8-828B-9D70BF4BBF29}" destId="{8885F83A-018F-4B27-A9A7-4749653BCED3}" srcOrd="1" destOrd="0" presId="urn:microsoft.com/office/officeart/2005/8/layout/process4"/>
    <dgm:cxn modelId="{7D50A624-E4A3-4A65-A350-D7B3DB8B9B2A}" type="presParOf" srcId="{BEB311B4-8DA2-44C8-828B-9D70BF4BBF29}" destId="{DB001FCC-61F6-4901-A3B6-233AD16233A2}" srcOrd="2" destOrd="0" presId="urn:microsoft.com/office/officeart/2005/8/layout/process4"/>
    <dgm:cxn modelId="{4E341C90-4A62-4E61-94BE-7C6CF28FCA8C}" type="presParOf" srcId="{DB001FCC-61F6-4901-A3B6-233AD16233A2}" destId="{5D9B0EAF-D99D-469B-8E3F-15C4A79624B0}" srcOrd="0" destOrd="0" presId="urn:microsoft.com/office/officeart/2005/8/layout/process4"/>
    <dgm:cxn modelId="{4620AED6-98B2-45BA-9679-9C5B1A5F7553}" type="presParOf" srcId="{DB001FCC-61F6-4901-A3B6-233AD16233A2}" destId="{CD02722D-CE47-46C5-826F-BD88874EBD90}" srcOrd="1" destOrd="0" presId="urn:microsoft.com/office/officeart/2005/8/layout/process4"/>
    <dgm:cxn modelId="{07D2E8B1-0A6C-43EC-8367-3E6CA843FBBC}" type="presParOf" srcId="{43401C7B-125F-49A3-860B-A7B3E92B460D}" destId="{4985B715-EAA3-49C6-B019-4EB3CEA35861}" srcOrd="5" destOrd="0" presId="urn:microsoft.com/office/officeart/2005/8/layout/process4"/>
    <dgm:cxn modelId="{ABCFE2C7-4574-4C4A-9A70-393D4F8D5C10}" type="presParOf" srcId="{43401C7B-125F-49A3-860B-A7B3E92B460D}" destId="{88E01A0A-3513-4F6F-A10D-E664CF2F5A0C}" srcOrd="6" destOrd="0" presId="urn:microsoft.com/office/officeart/2005/8/layout/process4"/>
    <dgm:cxn modelId="{EACEC49F-25CA-43F3-8AD4-430E793630A7}" type="presParOf" srcId="{88E01A0A-3513-4F6F-A10D-E664CF2F5A0C}" destId="{300F6D06-F265-4D67-9826-60D754677654}" srcOrd="0" destOrd="0" presId="urn:microsoft.com/office/officeart/2005/8/layout/process4"/>
    <dgm:cxn modelId="{CA9F7492-604E-4B4A-B43A-897CD89CB252}" type="presParOf" srcId="{88E01A0A-3513-4F6F-A10D-E664CF2F5A0C}" destId="{6B82B9D2-E5B7-46B3-A4C0-14D2F5E8F629}" srcOrd="1" destOrd="0" presId="urn:microsoft.com/office/officeart/2005/8/layout/process4"/>
    <dgm:cxn modelId="{DF4F293F-5F46-4417-B62A-C357316891CF}" type="presParOf" srcId="{88E01A0A-3513-4F6F-A10D-E664CF2F5A0C}" destId="{654EDDFE-172D-4833-AD89-ADAD6A6D544F}" srcOrd="2" destOrd="0" presId="urn:microsoft.com/office/officeart/2005/8/layout/process4"/>
    <dgm:cxn modelId="{B2E03270-620C-42A6-AC97-EEC007F78E16}" type="presParOf" srcId="{654EDDFE-172D-4833-AD89-ADAD6A6D544F}" destId="{E0B54CA5-97DF-4A83-B555-318AD0D21684}" srcOrd="0" destOrd="0" presId="urn:microsoft.com/office/officeart/2005/8/layout/process4"/>
    <dgm:cxn modelId="{59CFA1A3-9FDC-4C30-805A-B6256DB6500B}" type="presParOf" srcId="{654EDDFE-172D-4833-AD89-ADAD6A6D544F}" destId="{103951CC-AC0D-4680-9EC5-442DE445824D}" srcOrd="1"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032F3E-C969-4159-AE01-5B5D1F34B1A1}">
      <dsp:nvSpPr>
        <dsp:cNvPr id="0" name=""/>
        <dsp:cNvSpPr/>
      </dsp:nvSpPr>
      <dsp:spPr>
        <a:xfrm>
          <a:off x="5804587" y="885034"/>
          <a:ext cx="2315902" cy="2316330"/>
        </a:xfrm>
        <a:prstGeom prst="ellipse">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3B12CB-3B51-4C61-BA4A-03DF1BE8C36C}">
      <dsp:nvSpPr>
        <dsp:cNvPr id="0" name=""/>
        <dsp:cNvSpPr/>
      </dsp:nvSpPr>
      <dsp:spPr>
        <a:xfrm>
          <a:off x="5881482" y="962258"/>
          <a:ext cx="2162111" cy="2161881"/>
        </a:xfrm>
        <a:prstGeom prst="ellipse">
          <a:avLst/>
        </a:prstGeom>
        <a:solidFill>
          <a:schemeClr val="lt1">
            <a:alpha val="90000"/>
            <a:hueOff val="0"/>
            <a:satOff val="0"/>
            <a:lumOff val="0"/>
            <a:alphaOff val="0"/>
          </a:schemeClr>
        </a:solidFill>
        <a:ln w="127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rtl="1">
            <a:lnSpc>
              <a:spcPct val="90000"/>
            </a:lnSpc>
            <a:spcBef>
              <a:spcPct val="0"/>
            </a:spcBef>
            <a:spcAft>
              <a:spcPct val="35000"/>
            </a:spcAft>
            <a:buNone/>
          </a:pPr>
          <a:r>
            <a:rPr lang="fa-IR" sz="2400" kern="1200" dirty="0">
              <a:cs typeface="2  Mitra" panose="00000400000000000000" pitchFamily="2" charset="-78"/>
            </a:rPr>
            <a:t>ضرورت اولویت‌شناسی با هدف مطالعات مؤثر</a:t>
          </a:r>
          <a:endParaRPr lang="en-US" sz="2400" kern="1200" dirty="0">
            <a:cs typeface="2  Mitra" panose="00000400000000000000" pitchFamily="2" charset="-78"/>
          </a:endParaRPr>
        </a:p>
      </dsp:txBody>
      <dsp:txXfrm>
        <a:off x="6190570" y="1271157"/>
        <a:ext cx="1543934" cy="1544085"/>
      </dsp:txXfrm>
    </dsp:sp>
    <dsp:sp modelId="{E5712015-57C8-4BAB-96AA-A52A05877796}">
      <dsp:nvSpPr>
        <dsp:cNvPr id="0" name=""/>
        <dsp:cNvSpPr/>
      </dsp:nvSpPr>
      <dsp:spPr>
        <a:xfrm rot="2700000">
          <a:off x="3413824" y="887834"/>
          <a:ext cx="2310324" cy="2310324"/>
        </a:xfrm>
        <a:prstGeom prst="teardrop">
          <a:avLst>
            <a:gd name="adj" fmla="val 100000"/>
          </a:avLst>
        </a:prstGeom>
        <a:solidFill>
          <a:schemeClr val="accent6">
            <a:shade val="80000"/>
            <a:hueOff val="264889"/>
            <a:satOff val="-27998"/>
            <a:lumOff val="1830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E927FF-E068-4545-88DD-5A06A428A91C}">
      <dsp:nvSpPr>
        <dsp:cNvPr id="0" name=""/>
        <dsp:cNvSpPr/>
      </dsp:nvSpPr>
      <dsp:spPr>
        <a:xfrm>
          <a:off x="3487930" y="962258"/>
          <a:ext cx="2162111" cy="2161881"/>
        </a:xfrm>
        <a:prstGeom prst="ellipse">
          <a:avLst/>
        </a:prstGeom>
        <a:solidFill>
          <a:schemeClr val="lt1">
            <a:alpha val="90000"/>
            <a:hueOff val="0"/>
            <a:satOff val="0"/>
            <a:lumOff val="0"/>
            <a:alphaOff val="0"/>
          </a:schemeClr>
        </a:solidFill>
        <a:ln w="12700" cap="flat" cmpd="sng" algn="ctr">
          <a:solidFill>
            <a:schemeClr val="accent6">
              <a:shade val="80000"/>
              <a:hueOff val="264889"/>
              <a:satOff val="-27998"/>
              <a:lumOff val="1830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rtl="1">
            <a:lnSpc>
              <a:spcPct val="90000"/>
            </a:lnSpc>
            <a:spcBef>
              <a:spcPct val="0"/>
            </a:spcBef>
            <a:spcAft>
              <a:spcPct val="35000"/>
            </a:spcAft>
            <a:buNone/>
          </a:pPr>
          <a:r>
            <a:rPr lang="fa-IR" sz="2400" kern="1200" dirty="0">
              <a:cs typeface="2  Mitra" panose="00000400000000000000" pitchFamily="2" charset="-78"/>
            </a:rPr>
            <a:t>توجه گسترده مراکز علم و اندیشه به موضوع حکمرانی</a:t>
          </a:r>
          <a:endParaRPr lang="en-US" sz="2400" kern="1200" dirty="0">
            <a:cs typeface="2  Mitra" panose="00000400000000000000" pitchFamily="2" charset="-78"/>
          </a:endParaRPr>
        </a:p>
      </dsp:txBody>
      <dsp:txXfrm>
        <a:off x="3797019" y="1271157"/>
        <a:ext cx="1543934" cy="1544085"/>
      </dsp:txXfrm>
    </dsp:sp>
    <dsp:sp modelId="{F7FB26C1-A012-4ED6-967B-50A92C1A1225}">
      <dsp:nvSpPr>
        <dsp:cNvPr id="0" name=""/>
        <dsp:cNvSpPr/>
      </dsp:nvSpPr>
      <dsp:spPr>
        <a:xfrm rot="2700000">
          <a:off x="1020273" y="887834"/>
          <a:ext cx="2310324" cy="2310324"/>
        </a:xfrm>
        <a:prstGeom prst="teardrop">
          <a:avLst>
            <a:gd name="adj" fmla="val 100000"/>
          </a:avLst>
        </a:prstGeom>
        <a:solidFill>
          <a:schemeClr val="accent6">
            <a:shade val="80000"/>
            <a:hueOff val="529777"/>
            <a:satOff val="-55996"/>
            <a:lumOff val="36603"/>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BC0E3C-B457-491D-9C8D-5C28378A180E}">
      <dsp:nvSpPr>
        <dsp:cNvPr id="0" name=""/>
        <dsp:cNvSpPr/>
      </dsp:nvSpPr>
      <dsp:spPr>
        <a:xfrm>
          <a:off x="1094379" y="962258"/>
          <a:ext cx="2162111" cy="2161881"/>
        </a:xfrm>
        <a:prstGeom prst="ellipse">
          <a:avLst/>
        </a:prstGeom>
        <a:solidFill>
          <a:schemeClr val="lt1">
            <a:alpha val="90000"/>
            <a:hueOff val="0"/>
            <a:satOff val="0"/>
            <a:lumOff val="0"/>
            <a:alphaOff val="0"/>
          </a:schemeClr>
        </a:solidFill>
        <a:ln w="12700" cap="flat" cmpd="sng" algn="ctr">
          <a:solidFill>
            <a:schemeClr val="accent6">
              <a:shade val="80000"/>
              <a:hueOff val="529777"/>
              <a:satOff val="-55996"/>
              <a:lumOff val="366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rtl="1">
            <a:lnSpc>
              <a:spcPct val="90000"/>
            </a:lnSpc>
            <a:spcBef>
              <a:spcPct val="0"/>
            </a:spcBef>
            <a:spcAft>
              <a:spcPct val="35000"/>
            </a:spcAft>
            <a:buNone/>
          </a:pPr>
          <a:r>
            <a:rPr lang="fa-IR" sz="2400" kern="1200" dirty="0">
              <a:cs typeface="2  Mitra" panose="00000400000000000000" pitchFamily="2" charset="-78"/>
            </a:rPr>
            <a:t>ابهامات، نقائص و ناترازی‌های حکمرانی ایران</a:t>
          </a:r>
          <a:endParaRPr lang="en-US" sz="2400" kern="1200" dirty="0">
            <a:cs typeface="2  Mitra" panose="00000400000000000000" pitchFamily="2" charset="-78"/>
          </a:endParaRPr>
        </a:p>
      </dsp:txBody>
      <dsp:txXfrm>
        <a:off x="1403468" y="1271157"/>
        <a:ext cx="1543934" cy="15440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99F437-1326-490F-8FA1-7D24B9F7C0F1}">
      <dsp:nvSpPr>
        <dsp:cNvPr id="0" name=""/>
        <dsp:cNvSpPr/>
      </dsp:nvSpPr>
      <dsp:spPr>
        <a:xfrm>
          <a:off x="1707634" y="1587061"/>
          <a:ext cx="2528330" cy="2373528"/>
        </a:xfrm>
        <a:prstGeom prst="ellipse">
          <a:avLst/>
        </a:prstGeom>
        <a:solidFill>
          <a:srgbClr val="4BACC6">
            <a:alpha val="50000"/>
            <a:hueOff val="0"/>
            <a:satOff val="0"/>
            <a:lumOff val="0"/>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rtl="1">
            <a:lnSpc>
              <a:spcPct val="90000"/>
            </a:lnSpc>
            <a:spcBef>
              <a:spcPct val="0"/>
            </a:spcBef>
            <a:spcAft>
              <a:spcPct val="35000"/>
            </a:spcAft>
            <a:buNone/>
          </a:pPr>
          <a:r>
            <a:rPr lang="fa-IR" sz="1600" b="1" kern="1200" baseline="0" dirty="0">
              <a:solidFill>
                <a:sysClr val="windowText" lastClr="000000"/>
              </a:solidFill>
              <a:latin typeface="Times New Roman" panose="02020603050405020304" pitchFamily="18" charset="0"/>
              <a:ea typeface="+mn-ea"/>
              <a:cs typeface="Compset" panose="00000400000000000000" pitchFamily="2" charset="-78"/>
            </a:rPr>
            <a:t>برخی از ابعاد حکمرانی غیرنافذ در ایران</a:t>
          </a:r>
          <a:endParaRPr lang="fa-IR" sz="1600" b="1" kern="1200" baseline="0" dirty="0">
            <a:solidFill>
              <a:sysClr val="windowText" lastClr="000000"/>
            </a:solidFill>
            <a:latin typeface="+mj-lt"/>
            <a:ea typeface="+mn-ea"/>
            <a:cs typeface="Compset" panose="00000400000000000000" pitchFamily="2" charset="-78"/>
          </a:endParaRPr>
        </a:p>
        <a:p>
          <a:pPr marL="0" lvl="0" indent="0" algn="ctr" defTabSz="711200" rtl="1">
            <a:lnSpc>
              <a:spcPct val="90000"/>
            </a:lnSpc>
            <a:spcBef>
              <a:spcPct val="0"/>
            </a:spcBef>
            <a:spcAft>
              <a:spcPct val="35000"/>
            </a:spcAft>
            <a:buNone/>
          </a:pPr>
          <a:r>
            <a:rPr lang="fa-IR" sz="1600" b="1" kern="1200" baseline="0" dirty="0">
              <a:solidFill>
                <a:sysClr val="windowText" lastClr="000000"/>
              </a:solidFill>
              <a:latin typeface="+mj-lt"/>
              <a:ea typeface="+mn-ea"/>
              <a:cs typeface="Compset" panose="00000400000000000000" pitchFamily="2" charset="-78"/>
            </a:rPr>
            <a:t> </a:t>
          </a:r>
          <a:r>
            <a:rPr lang="en-US" sz="1200" kern="1200" baseline="0" dirty="0">
              <a:solidFill>
                <a:sysClr val="windowText" lastClr="000000"/>
              </a:solidFill>
              <a:latin typeface="+mj-lt"/>
              <a:ea typeface="+mn-ea"/>
              <a:cs typeface="Compset" panose="00000400000000000000" pitchFamily="2" charset="-78"/>
            </a:rPr>
            <a:t>(Implementation Gap, incomplete Policy Diffusion or</a:t>
          </a:r>
        </a:p>
        <a:p>
          <a:pPr marL="0" lvl="0" indent="0" algn="ctr" defTabSz="711200" rtl="1">
            <a:lnSpc>
              <a:spcPct val="90000"/>
            </a:lnSpc>
            <a:spcBef>
              <a:spcPct val="0"/>
            </a:spcBef>
            <a:spcAft>
              <a:spcPct val="35000"/>
            </a:spcAft>
            <a:buNone/>
          </a:pPr>
          <a:r>
            <a:rPr lang="en-US" sz="1200" kern="1200" baseline="0" dirty="0">
              <a:solidFill>
                <a:sysClr val="windowText" lastClr="000000"/>
              </a:solidFill>
              <a:latin typeface="+mj-lt"/>
              <a:ea typeface="+mn-ea"/>
              <a:cs typeface="Compset" panose="00000400000000000000" pitchFamily="2" charset="-78"/>
            </a:rPr>
            <a:t>Policy-Practice Decoupling)</a:t>
          </a:r>
        </a:p>
      </dsp:txBody>
      <dsp:txXfrm>
        <a:off x="2077899" y="1934656"/>
        <a:ext cx="1787800" cy="1678338"/>
      </dsp:txXfrm>
    </dsp:sp>
    <dsp:sp modelId="{4B7898CD-BACC-4781-A648-C075DC292713}">
      <dsp:nvSpPr>
        <dsp:cNvPr id="0" name=""/>
        <dsp:cNvSpPr/>
      </dsp:nvSpPr>
      <dsp:spPr>
        <a:xfrm>
          <a:off x="2336949" y="16189"/>
          <a:ext cx="1269701" cy="1269701"/>
        </a:xfrm>
        <a:prstGeom prst="ellipse">
          <a:avLst/>
        </a:prstGeom>
        <a:solidFill>
          <a:srgbClr val="4BACC6">
            <a:alpha val="50000"/>
            <a:hueOff val="-764144"/>
            <a:satOff val="3062"/>
            <a:lumOff val="664"/>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a:solidFill>
                <a:sysClr val="windowText" lastClr="000000"/>
              </a:solidFill>
              <a:latin typeface="Times New Roman" panose="02020603050405020304" pitchFamily="18" charset="0"/>
              <a:ea typeface="+mn-ea"/>
              <a:cs typeface="Compset" panose="00000400000000000000" pitchFamily="2" charset="-78"/>
            </a:rPr>
            <a:t>گسترش بی‌ضابطه بوروکراسی</a:t>
          </a:r>
        </a:p>
      </dsp:txBody>
      <dsp:txXfrm>
        <a:off x="2522892" y="202132"/>
        <a:ext cx="897815" cy="897815"/>
      </dsp:txXfrm>
    </dsp:sp>
    <dsp:sp modelId="{433EAA6B-9EAE-4B37-932B-608C3191FF4E}">
      <dsp:nvSpPr>
        <dsp:cNvPr id="0" name=""/>
        <dsp:cNvSpPr/>
      </dsp:nvSpPr>
      <dsp:spPr>
        <a:xfrm>
          <a:off x="3323456" y="259342"/>
          <a:ext cx="1269701" cy="1269701"/>
        </a:xfrm>
        <a:prstGeom prst="ellipse">
          <a:avLst/>
        </a:prstGeom>
        <a:solidFill>
          <a:srgbClr val="4BACC6">
            <a:alpha val="50000"/>
            <a:hueOff val="-1528289"/>
            <a:satOff val="6125"/>
            <a:lumOff val="1327"/>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a:solidFill>
                <a:sysClr val="windowText" lastClr="000000"/>
              </a:solidFill>
              <a:latin typeface="Times New Roman" panose="02020603050405020304" pitchFamily="18" charset="0"/>
              <a:ea typeface="+mn-ea"/>
              <a:cs typeface="Compset" panose="00000400000000000000" pitchFamily="2" charset="-78"/>
            </a:rPr>
            <a:t>مقاومت نرم کارمندان و گزارش‌نویسی نفعگرا</a:t>
          </a:r>
          <a:endParaRPr lang="en-US" sz="1100" kern="1200" baseline="0">
            <a:solidFill>
              <a:sysClr val="windowText" lastClr="000000"/>
            </a:solidFill>
            <a:latin typeface="Times New Roman" panose="02020603050405020304" pitchFamily="18" charset="0"/>
            <a:ea typeface="+mn-ea"/>
            <a:cs typeface="Compset" panose="00000400000000000000" pitchFamily="2" charset="-78"/>
          </a:endParaRPr>
        </a:p>
      </dsp:txBody>
      <dsp:txXfrm>
        <a:off x="3509399" y="445285"/>
        <a:ext cx="897815" cy="897815"/>
      </dsp:txXfrm>
    </dsp:sp>
    <dsp:sp modelId="{5E2A846C-34D4-47C0-8159-605B422ECD18}">
      <dsp:nvSpPr>
        <dsp:cNvPr id="0" name=""/>
        <dsp:cNvSpPr/>
      </dsp:nvSpPr>
      <dsp:spPr>
        <a:xfrm>
          <a:off x="4221788" y="729899"/>
          <a:ext cx="1269701" cy="1269701"/>
        </a:xfrm>
        <a:prstGeom prst="ellipse">
          <a:avLst/>
        </a:prstGeom>
        <a:solidFill>
          <a:srgbClr val="4BACC6">
            <a:alpha val="50000"/>
            <a:hueOff val="-2292433"/>
            <a:satOff val="9187"/>
            <a:lumOff val="1991"/>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تحکم قدرت‌مآبانه به مدیران غیرهم‌باور</a:t>
          </a:r>
          <a:endParaRPr lang="en-US" sz="1100" kern="1200" baseline="0" dirty="0">
            <a:solidFill>
              <a:sysClr val="windowText" lastClr="000000"/>
            </a:solidFill>
            <a:latin typeface="Times New Roman" panose="02020603050405020304" pitchFamily="18" charset="0"/>
            <a:ea typeface="+mn-ea"/>
            <a:cs typeface="Compset" panose="00000400000000000000" pitchFamily="2" charset="-78"/>
          </a:endParaRPr>
        </a:p>
      </dsp:txBody>
      <dsp:txXfrm>
        <a:off x="4407731" y="915842"/>
        <a:ext cx="897815" cy="897815"/>
      </dsp:txXfrm>
    </dsp:sp>
    <dsp:sp modelId="{F63128D7-8DA5-4748-B30F-93CF082E31D3}">
      <dsp:nvSpPr>
        <dsp:cNvPr id="0" name=""/>
        <dsp:cNvSpPr/>
      </dsp:nvSpPr>
      <dsp:spPr>
        <a:xfrm>
          <a:off x="4444256" y="1883101"/>
          <a:ext cx="1269701" cy="1269701"/>
        </a:xfrm>
        <a:prstGeom prst="ellipse">
          <a:avLst/>
        </a:prstGeom>
        <a:solidFill>
          <a:srgbClr val="4BACC6">
            <a:alpha val="50000"/>
            <a:hueOff val="-3056578"/>
            <a:satOff val="12250"/>
            <a:lumOff val="2655"/>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برنامه‌نویسی غیرمتمرکز</a:t>
          </a:r>
          <a:endParaRPr lang="en-US" sz="1100" kern="1200" baseline="0" dirty="0">
            <a:solidFill>
              <a:sysClr val="windowText" lastClr="000000"/>
            </a:solidFill>
            <a:latin typeface="Times New Roman" panose="02020603050405020304" pitchFamily="18" charset="0"/>
            <a:ea typeface="+mn-ea"/>
            <a:cs typeface="Compset" panose="00000400000000000000" pitchFamily="2" charset="-78"/>
          </a:endParaRPr>
        </a:p>
      </dsp:txBody>
      <dsp:txXfrm>
        <a:off x="4630199" y="2069044"/>
        <a:ext cx="897815" cy="897815"/>
      </dsp:txXfrm>
    </dsp:sp>
    <dsp:sp modelId="{BDF2CBCF-4668-4DA1-B6A5-42D1F24ADE4F}">
      <dsp:nvSpPr>
        <dsp:cNvPr id="0" name=""/>
        <dsp:cNvSpPr/>
      </dsp:nvSpPr>
      <dsp:spPr>
        <a:xfrm>
          <a:off x="4423383" y="2942528"/>
          <a:ext cx="1269701" cy="1269701"/>
        </a:xfrm>
        <a:prstGeom prst="ellipse">
          <a:avLst/>
        </a:prstGeom>
        <a:solidFill>
          <a:srgbClr val="4BACC6">
            <a:alpha val="50000"/>
            <a:hueOff val="-3820722"/>
            <a:satOff val="15312"/>
            <a:lumOff val="3318"/>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تقسیم کار صوری با حلقه‌های میانی</a:t>
          </a:r>
          <a:endParaRPr lang="en-US" sz="1100" kern="1200" baseline="0" dirty="0">
            <a:solidFill>
              <a:sysClr val="windowText" lastClr="000000"/>
            </a:solidFill>
            <a:latin typeface="Times New Roman" panose="02020603050405020304" pitchFamily="18" charset="0"/>
            <a:ea typeface="+mn-ea"/>
            <a:cs typeface="Compset" panose="00000400000000000000" pitchFamily="2" charset="-78"/>
          </a:endParaRPr>
        </a:p>
      </dsp:txBody>
      <dsp:txXfrm>
        <a:off x="4609326" y="3128471"/>
        <a:ext cx="897815" cy="897815"/>
      </dsp:txXfrm>
    </dsp:sp>
    <dsp:sp modelId="{FF4F6FA4-3CEF-4C52-AC90-CBF609CC4342}">
      <dsp:nvSpPr>
        <dsp:cNvPr id="0" name=""/>
        <dsp:cNvSpPr/>
      </dsp:nvSpPr>
      <dsp:spPr>
        <a:xfrm>
          <a:off x="3744616" y="3727902"/>
          <a:ext cx="1269701" cy="1269701"/>
        </a:xfrm>
        <a:prstGeom prst="ellipse">
          <a:avLst/>
        </a:prstGeom>
        <a:solidFill>
          <a:srgbClr val="4BACC6">
            <a:alpha val="50000"/>
            <a:hueOff val="-4584866"/>
            <a:satOff val="18374"/>
            <a:lumOff val="3982"/>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a:solidFill>
                <a:sysClr val="windowText" lastClr="000000"/>
              </a:solidFill>
              <a:latin typeface="Times New Roman" panose="02020603050405020304" pitchFamily="18" charset="0"/>
              <a:ea typeface="+mn-ea"/>
              <a:cs typeface="Compset" panose="00000400000000000000" pitchFamily="2" charset="-78"/>
            </a:rPr>
            <a:t>طلبکاری نسبت به سرمایه اجتماعی</a:t>
          </a:r>
          <a:endParaRPr lang="en-US" sz="1100" kern="1200" baseline="0">
            <a:solidFill>
              <a:sysClr val="windowText" lastClr="000000"/>
            </a:solidFill>
            <a:latin typeface="Times New Roman" panose="02020603050405020304" pitchFamily="18" charset="0"/>
            <a:ea typeface="+mn-ea"/>
            <a:cs typeface="Compset" panose="00000400000000000000" pitchFamily="2" charset="-78"/>
          </a:endParaRPr>
        </a:p>
      </dsp:txBody>
      <dsp:txXfrm>
        <a:off x="3930559" y="3913845"/>
        <a:ext cx="897815" cy="897815"/>
      </dsp:txXfrm>
    </dsp:sp>
    <dsp:sp modelId="{3EDC2FC6-5C00-4683-8F38-644833746E91}">
      <dsp:nvSpPr>
        <dsp:cNvPr id="0" name=""/>
        <dsp:cNvSpPr/>
      </dsp:nvSpPr>
      <dsp:spPr>
        <a:xfrm>
          <a:off x="2844965" y="4200075"/>
          <a:ext cx="1269701" cy="1269701"/>
        </a:xfrm>
        <a:prstGeom prst="ellipse">
          <a:avLst/>
        </a:prstGeom>
        <a:solidFill>
          <a:srgbClr val="4BACC6">
            <a:alpha val="50000"/>
            <a:hueOff val="-5349011"/>
            <a:satOff val="21437"/>
            <a:lumOff val="4646"/>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پاک‌کردن صورت مسائل یا تأسیس نهادهای موازی</a:t>
          </a:r>
          <a:endParaRPr lang="en-US" sz="1100" kern="1200" baseline="0" dirty="0">
            <a:solidFill>
              <a:sysClr val="windowText" lastClr="000000"/>
            </a:solidFill>
            <a:latin typeface="Times New Roman" panose="02020603050405020304" pitchFamily="18" charset="0"/>
            <a:ea typeface="+mn-ea"/>
            <a:cs typeface="Compset" panose="00000400000000000000" pitchFamily="2" charset="-78"/>
          </a:endParaRPr>
        </a:p>
      </dsp:txBody>
      <dsp:txXfrm>
        <a:off x="3030908" y="4386018"/>
        <a:ext cx="897815" cy="897815"/>
      </dsp:txXfrm>
    </dsp:sp>
    <dsp:sp modelId="{DBE5FA28-7243-41E6-8A83-E2867623FF5C}">
      <dsp:nvSpPr>
        <dsp:cNvPr id="0" name=""/>
        <dsp:cNvSpPr/>
      </dsp:nvSpPr>
      <dsp:spPr>
        <a:xfrm>
          <a:off x="1828933" y="4216265"/>
          <a:ext cx="1269701" cy="1269701"/>
        </a:xfrm>
        <a:prstGeom prst="ellipse">
          <a:avLst/>
        </a:prstGeom>
        <a:solidFill>
          <a:srgbClr val="4BACC6">
            <a:alpha val="50000"/>
            <a:hueOff val="-6113155"/>
            <a:satOff val="24499"/>
            <a:lumOff val="5310"/>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فناوری زائد در برخی حوزه‌ها</a:t>
          </a:r>
          <a:endParaRPr lang="en-US" sz="1100" kern="1200" baseline="0" dirty="0">
            <a:solidFill>
              <a:sysClr val="windowText" lastClr="000000"/>
            </a:solidFill>
            <a:latin typeface="Times New Roman" panose="02020603050405020304" pitchFamily="18" charset="0"/>
            <a:ea typeface="+mn-ea"/>
            <a:cs typeface="Compset" panose="00000400000000000000" pitchFamily="2" charset="-78"/>
          </a:endParaRPr>
        </a:p>
      </dsp:txBody>
      <dsp:txXfrm>
        <a:off x="2014876" y="4402208"/>
        <a:ext cx="897815" cy="897815"/>
      </dsp:txXfrm>
    </dsp:sp>
    <dsp:sp modelId="{82208A88-252B-461E-BA07-CCD614A342C5}">
      <dsp:nvSpPr>
        <dsp:cNvPr id="0" name=""/>
        <dsp:cNvSpPr/>
      </dsp:nvSpPr>
      <dsp:spPr>
        <a:xfrm>
          <a:off x="929282" y="3727902"/>
          <a:ext cx="1269701" cy="1269701"/>
        </a:xfrm>
        <a:prstGeom prst="ellipse">
          <a:avLst/>
        </a:prstGeom>
        <a:solidFill>
          <a:srgbClr val="4BACC6">
            <a:alpha val="50000"/>
            <a:hueOff val="-6877299"/>
            <a:satOff val="27561"/>
            <a:lumOff val="5973"/>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baseline="0" dirty="0">
              <a:solidFill>
                <a:sysClr val="windowText" lastClr="000000"/>
              </a:solidFill>
              <a:latin typeface="Times New Roman" panose="02020603050405020304" pitchFamily="18" charset="0"/>
              <a:ea typeface="+mn-ea"/>
              <a:cs typeface="Compset" panose="00000400000000000000" pitchFamily="2" charset="-78"/>
            </a:rPr>
            <a:t>دانش‌پایه نبودن تصمیمات و نخبه‌گریزی</a:t>
          </a:r>
        </a:p>
      </dsp:txBody>
      <dsp:txXfrm>
        <a:off x="1115225" y="3913845"/>
        <a:ext cx="897815" cy="897815"/>
      </dsp:txXfrm>
    </dsp:sp>
    <dsp:sp modelId="{FA42DBB0-B7C3-418E-AB5F-B70ECA40424B}">
      <dsp:nvSpPr>
        <dsp:cNvPr id="0" name=""/>
        <dsp:cNvSpPr/>
      </dsp:nvSpPr>
      <dsp:spPr>
        <a:xfrm>
          <a:off x="352110" y="2891724"/>
          <a:ext cx="1269701" cy="1269701"/>
        </a:xfrm>
        <a:prstGeom prst="ellipse">
          <a:avLst/>
        </a:prstGeom>
        <a:solidFill>
          <a:srgbClr val="4BACC6">
            <a:alpha val="50000"/>
            <a:hueOff val="-7641443"/>
            <a:satOff val="30624"/>
            <a:lumOff val="6637"/>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a:solidFill>
                <a:sysClr val="windowText" lastClr="000000"/>
              </a:solidFill>
              <a:latin typeface="Times New Roman" panose="02020603050405020304" pitchFamily="18" charset="0"/>
              <a:ea typeface="+mn-ea"/>
              <a:cs typeface="Compset" panose="00000400000000000000" pitchFamily="2" charset="-78"/>
            </a:rPr>
            <a:t>تطور نظریات حاکم بر توسعه</a:t>
          </a:r>
          <a:endParaRPr lang="en-US" sz="1400" kern="1200">
            <a:solidFill>
              <a:sysClr val="windowText" lastClr="000000"/>
            </a:solidFill>
            <a:latin typeface="Times New Roman" panose="02020603050405020304" pitchFamily="18" charset="0"/>
            <a:ea typeface="+mn-ea"/>
            <a:cs typeface="Compset" panose="00000400000000000000" pitchFamily="2" charset="-78"/>
          </a:endParaRPr>
        </a:p>
      </dsp:txBody>
      <dsp:txXfrm>
        <a:off x="538053" y="3077667"/>
        <a:ext cx="897815" cy="897815"/>
      </dsp:txXfrm>
    </dsp:sp>
    <dsp:sp modelId="{2132C88C-7DBB-42C8-B2BB-F3B142CD97D8}">
      <dsp:nvSpPr>
        <dsp:cNvPr id="0" name=""/>
        <dsp:cNvSpPr/>
      </dsp:nvSpPr>
      <dsp:spPr>
        <a:xfrm>
          <a:off x="229641" y="1883101"/>
          <a:ext cx="1269701" cy="1269701"/>
        </a:xfrm>
        <a:prstGeom prst="ellipse">
          <a:avLst/>
        </a:prstGeom>
        <a:solidFill>
          <a:srgbClr val="4BACC6">
            <a:alpha val="50000"/>
            <a:hueOff val="-8405587"/>
            <a:satOff val="33686"/>
            <a:lumOff val="7301"/>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rtl="1">
            <a:lnSpc>
              <a:spcPct val="90000"/>
            </a:lnSpc>
            <a:spcBef>
              <a:spcPct val="0"/>
            </a:spcBef>
            <a:spcAft>
              <a:spcPct val="35000"/>
            </a:spcAft>
            <a:buNone/>
          </a:pPr>
          <a:r>
            <a:rPr lang="fa-IR" sz="1400" kern="1200">
              <a:solidFill>
                <a:sysClr val="windowText" lastClr="000000"/>
              </a:solidFill>
              <a:latin typeface="Times New Roman" panose="02020603050405020304" pitchFamily="18" charset="0"/>
              <a:ea typeface="+mn-ea"/>
              <a:cs typeface="Compset" panose="00000400000000000000" pitchFamily="2" charset="-78"/>
            </a:rPr>
            <a:t>بکارنگرفتن ظرفیت‌های فرهنگی و تاریخی</a:t>
          </a:r>
        </a:p>
      </dsp:txBody>
      <dsp:txXfrm>
        <a:off x="415584" y="2069044"/>
        <a:ext cx="897815" cy="897815"/>
      </dsp:txXfrm>
    </dsp:sp>
    <dsp:sp modelId="{C1478772-0B06-407C-AA99-9F28D98AB8ED}">
      <dsp:nvSpPr>
        <dsp:cNvPr id="0" name=""/>
        <dsp:cNvSpPr/>
      </dsp:nvSpPr>
      <dsp:spPr>
        <a:xfrm>
          <a:off x="589931" y="933095"/>
          <a:ext cx="1269701" cy="1269701"/>
        </a:xfrm>
        <a:prstGeom prst="ellipse">
          <a:avLst/>
        </a:prstGeom>
        <a:solidFill>
          <a:srgbClr val="4BACC6">
            <a:alpha val="50000"/>
            <a:hueOff val="-9169732"/>
            <a:satOff val="36749"/>
            <a:lumOff val="7964"/>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a-IR" sz="1400" kern="1200">
              <a:solidFill>
                <a:sysClr val="windowText" lastClr="000000"/>
              </a:solidFill>
              <a:latin typeface="Times New Roman" panose="02020603050405020304" pitchFamily="18" charset="0"/>
              <a:ea typeface="+mn-ea"/>
              <a:cs typeface="Compset" panose="00000400000000000000" pitchFamily="2" charset="-78"/>
            </a:rPr>
            <a:t>ناحیه‌گرایی نامتوازن</a:t>
          </a:r>
        </a:p>
      </dsp:txBody>
      <dsp:txXfrm>
        <a:off x="775874" y="1119038"/>
        <a:ext cx="897815" cy="897815"/>
      </dsp:txXfrm>
    </dsp:sp>
    <dsp:sp modelId="{2015E2B6-85D7-43F5-843F-0C103A0B3CFE}">
      <dsp:nvSpPr>
        <dsp:cNvPr id="0" name=""/>
        <dsp:cNvSpPr/>
      </dsp:nvSpPr>
      <dsp:spPr>
        <a:xfrm>
          <a:off x="1350441" y="259342"/>
          <a:ext cx="1269701" cy="1269701"/>
        </a:xfrm>
        <a:prstGeom prst="ellipse">
          <a:avLst/>
        </a:prstGeom>
        <a:solidFill>
          <a:srgbClr val="4BACC6">
            <a:alpha val="50000"/>
            <a:hueOff val="-9933876"/>
            <a:satOff val="39811"/>
            <a:lumOff val="8628"/>
            <a:alphaOff val="0"/>
          </a:srgbClr>
        </a:solidFill>
        <a:ln w="38100" cap="flat" cmpd="sng" algn="ctr">
          <a:solidFill>
            <a:sysClr val="window" lastClr="FFFFFF">
              <a:hueOff val="0"/>
              <a:satOff val="0"/>
              <a:lumOff val="0"/>
              <a:alphaOff val="0"/>
            </a:sys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a-IR" sz="1400" kern="1200" dirty="0">
              <a:solidFill>
                <a:sysClr val="windowText" lastClr="000000"/>
              </a:solidFill>
              <a:latin typeface="Calibri"/>
              <a:ea typeface="+mn-ea"/>
              <a:cs typeface="2  Compset" panose="00000400000000000000" pitchFamily="2" charset="-78"/>
            </a:rPr>
            <a:t>کم‌بهرگی از روابط خارجی</a:t>
          </a:r>
          <a:endParaRPr lang="en-US" sz="1400" kern="1200" dirty="0">
            <a:solidFill>
              <a:sysClr val="windowText" lastClr="000000"/>
            </a:solidFill>
            <a:latin typeface="Calibri"/>
            <a:ea typeface="+mn-ea"/>
            <a:cs typeface="2  Compset" panose="00000400000000000000" pitchFamily="2" charset="-78"/>
          </a:endParaRPr>
        </a:p>
      </dsp:txBody>
      <dsp:txXfrm>
        <a:off x="1536384" y="445285"/>
        <a:ext cx="897815" cy="8978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479D1D-B251-41AC-A8E2-646DF5709F99}">
      <dsp:nvSpPr>
        <dsp:cNvPr id="0" name=""/>
        <dsp:cNvSpPr/>
      </dsp:nvSpPr>
      <dsp:spPr>
        <a:xfrm>
          <a:off x="4144364" y="2593443"/>
          <a:ext cx="698803" cy="91440"/>
        </a:xfrm>
        <a:custGeom>
          <a:avLst/>
          <a:gdLst/>
          <a:ahLst/>
          <a:cxnLst/>
          <a:rect l="0" t="0" r="0" b="0"/>
          <a:pathLst>
            <a:path>
              <a:moveTo>
                <a:pt x="0" y="45720"/>
              </a:moveTo>
              <a:lnTo>
                <a:pt x="349401" y="45720"/>
              </a:lnTo>
              <a:lnTo>
                <a:pt x="349401" y="48305"/>
              </a:lnTo>
              <a:lnTo>
                <a:pt x="698803" y="48305"/>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476295" y="2621692"/>
        <a:ext cx="34940" cy="34940"/>
      </dsp:txXfrm>
    </dsp:sp>
    <dsp:sp modelId="{1B395A78-404E-4F8E-8341-9354961D23C2}">
      <dsp:nvSpPr>
        <dsp:cNvPr id="0" name=""/>
        <dsp:cNvSpPr/>
      </dsp:nvSpPr>
      <dsp:spPr>
        <a:xfrm>
          <a:off x="1831083" y="1554459"/>
          <a:ext cx="385546" cy="1084703"/>
        </a:xfrm>
        <a:custGeom>
          <a:avLst/>
          <a:gdLst/>
          <a:ahLst/>
          <a:cxnLst/>
          <a:rect l="0" t="0" r="0" b="0"/>
          <a:pathLst>
            <a:path>
              <a:moveTo>
                <a:pt x="0" y="0"/>
              </a:moveTo>
              <a:lnTo>
                <a:pt x="192773" y="0"/>
              </a:lnTo>
              <a:lnTo>
                <a:pt x="192773" y="1084703"/>
              </a:lnTo>
              <a:lnTo>
                <a:pt x="385546" y="1084703"/>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cs typeface="2  Mitra" panose="00000400000000000000" pitchFamily="2" charset="-78"/>
          </a:endParaRPr>
        </a:p>
      </dsp:txBody>
      <dsp:txXfrm>
        <a:off x="1995076" y="2068031"/>
        <a:ext cx="57559" cy="57559"/>
      </dsp:txXfrm>
    </dsp:sp>
    <dsp:sp modelId="{B6A48D72-220E-40AA-803A-ECBA7F57C23C}">
      <dsp:nvSpPr>
        <dsp:cNvPr id="0" name=""/>
        <dsp:cNvSpPr/>
      </dsp:nvSpPr>
      <dsp:spPr>
        <a:xfrm>
          <a:off x="5110679" y="1542096"/>
          <a:ext cx="385546" cy="91440"/>
        </a:xfrm>
        <a:custGeom>
          <a:avLst/>
          <a:gdLst/>
          <a:ahLst/>
          <a:cxnLst/>
          <a:rect l="0" t="0" r="0" b="0"/>
          <a:pathLst>
            <a:path>
              <a:moveTo>
                <a:pt x="0" y="45720"/>
              </a:moveTo>
              <a:lnTo>
                <a:pt x="385546" y="4572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93814" y="1578177"/>
        <a:ext cx="19277" cy="19277"/>
      </dsp:txXfrm>
    </dsp:sp>
    <dsp:sp modelId="{02CC2B25-083E-4BDB-BFA2-95C895A665AE}">
      <dsp:nvSpPr>
        <dsp:cNvPr id="0" name=""/>
        <dsp:cNvSpPr/>
      </dsp:nvSpPr>
      <dsp:spPr>
        <a:xfrm>
          <a:off x="1831083" y="1508739"/>
          <a:ext cx="385546" cy="91440"/>
        </a:xfrm>
        <a:custGeom>
          <a:avLst/>
          <a:gdLst/>
          <a:ahLst/>
          <a:cxnLst/>
          <a:rect l="0" t="0" r="0" b="0"/>
          <a:pathLst>
            <a:path>
              <a:moveTo>
                <a:pt x="0" y="45720"/>
              </a:moveTo>
              <a:lnTo>
                <a:pt x="192773" y="45720"/>
              </a:lnTo>
              <a:lnTo>
                <a:pt x="192773" y="79076"/>
              </a:lnTo>
              <a:lnTo>
                <a:pt x="385546" y="7907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cs typeface="2  Mitra" panose="00000400000000000000" pitchFamily="2" charset="-78"/>
          </a:endParaRPr>
        </a:p>
      </dsp:txBody>
      <dsp:txXfrm>
        <a:off x="2014181" y="1544785"/>
        <a:ext cx="19349" cy="19349"/>
      </dsp:txXfrm>
    </dsp:sp>
    <dsp:sp modelId="{F4EF82F3-94AF-4ED5-BC9D-A6AC043ABDC5}">
      <dsp:nvSpPr>
        <dsp:cNvPr id="0" name=""/>
        <dsp:cNvSpPr/>
      </dsp:nvSpPr>
      <dsp:spPr>
        <a:xfrm>
          <a:off x="4790559" y="458683"/>
          <a:ext cx="385546" cy="91440"/>
        </a:xfrm>
        <a:custGeom>
          <a:avLst/>
          <a:gdLst/>
          <a:ahLst/>
          <a:cxnLst/>
          <a:rect l="0" t="0" r="0" b="0"/>
          <a:pathLst>
            <a:path>
              <a:moveTo>
                <a:pt x="0" y="45720"/>
              </a:moveTo>
              <a:lnTo>
                <a:pt x="385546" y="45720"/>
              </a:lnTo>
            </a:path>
          </a:pathLst>
        </a:custGeom>
        <a:noFill/>
        <a:ln w="127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973694" y="494764"/>
        <a:ext cx="19277" cy="19277"/>
      </dsp:txXfrm>
    </dsp:sp>
    <dsp:sp modelId="{6DBD9B6A-1E42-459A-B256-B97A59A5F461}">
      <dsp:nvSpPr>
        <dsp:cNvPr id="0" name=""/>
        <dsp:cNvSpPr/>
      </dsp:nvSpPr>
      <dsp:spPr>
        <a:xfrm>
          <a:off x="1831083" y="504403"/>
          <a:ext cx="385546" cy="1050056"/>
        </a:xfrm>
        <a:custGeom>
          <a:avLst/>
          <a:gdLst/>
          <a:ahLst/>
          <a:cxnLst/>
          <a:rect l="0" t="0" r="0" b="0"/>
          <a:pathLst>
            <a:path>
              <a:moveTo>
                <a:pt x="0" y="1050056"/>
              </a:moveTo>
              <a:lnTo>
                <a:pt x="192773" y="1050056"/>
              </a:lnTo>
              <a:lnTo>
                <a:pt x="192773" y="0"/>
              </a:lnTo>
              <a:lnTo>
                <a:pt x="385546" y="0"/>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cs typeface="2  Mitra" panose="00000400000000000000" pitchFamily="2" charset="-78"/>
          </a:endParaRPr>
        </a:p>
      </dsp:txBody>
      <dsp:txXfrm>
        <a:off x="1995891" y="1001466"/>
        <a:ext cx="55929" cy="55929"/>
      </dsp:txXfrm>
    </dsp:sp>
    <dsp:sp modelId="{9E039CAB-6418-4679-917E-3098D86B2EB4}">
      <dsp:nvSpPr>
        <dsp:cNvPr id="0" name=""/>
        <dsp:cNvSpPr/>
      </dsp:nvSpPr>
      <dsp:spPr>
        <a:xfrm rot="16200000">
          <a:off x="-377755" y="892262"/>
          <a:ext cx="3093283" cy="1324394"/>
        </a:xfrm>
        <a:prstGeom prst="rect">
          <a:avLst/>
        </a:prstGeom>
        <a:solidFill>
          <a:srgbClr val="0070C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2  Mitra" panose="00000400000000000000" pitchFamily="2" charset="-78"/>
            </a:rPr>
            <a:t>رویکردهای حل مسئله نسبت به چالش اصلی حکمرانی غیرنافذ</a:t>
          </a:r>
          <a:endParaRPr lang="en-US" sz="2400" kern="1200" dirty="0">
            <a:cs typeface="2  Mitra" panose="00000400000000000000" pitchFamily="2" charset="-78"/>
          </a:endParaRPr>
        </a:p>
      </dsp:txBody>
      <dsp:txXfrm>
        <a:off x="-377755" y="892262"/>
        <a:ext cx="3093283" cy="1324394"/>
      </dsp:txXfrm>
    </dsp:sp>
    <dsp:sp modelId="{405BE810-1611-4FE8-AECF-5B4377D459BA}">
      <dsp:nvSpPr>
        <dsp:cNvPr id="0" name=""/>
        <dsp:cNvSpPr/>
      </dsp:nvSpPr>
      <dsp:spPr>
        <a:xfrm>
          <a:off x="2216629" y="2586"/>
          <a:ext cx="2573929" cy="1003632"/>
        </a:xfrm>
        <a:prstGeom prst="rect">
          <a:avLst/>
        </a:prstGeom>
        <a:solidFill>
          <a:srgbClr val="FF93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تحلیل تک به تک ابعاد حکمرانی غیرنافذ به عنوان چالش‌های فر عی </a:t>
          </a:r>
          <a:endParaRPr lang="en-US" sz="1600" b="1" kern="1200" dirty="0">
            <a:cs typeface="2  Mitra" panose="00000400000000000000" pitchFamily="2" charset="-78"/>
          </a:endParaRPr>
        </a:p>
      </dsp:txBody>
      <dsp:txXfrm>
        <a:off x="2216629" y="2586"/>
        <a:ext cx="2573929" cy="1003632"/>
      </dsp:txXfrm>
    </dsp:sp>
    <dsp:sp modelId="{84383C3E-9E1E-4B5C-A38E-8E83459DD15E}">
      <dsp:nvSpPr>
        <dsp:cNvPr id="0" name=""/>
        <dsp:cNvSpPr/>
      </dsp:nvSpPr>
      <dsp:spPr>
        <a:xfrm>
          <a:off x="5176106" y="15399"/>
          <a:ext cx="2336548" cy="978007"/>
        </a:xfrm>
        <a:prstGeom prst="rect">
          <a:avLst/>
        </a:prstGeom>
        <a:solidFill>
          <a:srgbClr val="FF93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پیچیده‌ترشدن + زمانبربودن (نسبی) + کاهش قطعیت حل مسئله</a:t>
          </a:r>
          <a:endParaRPr lang="en-US" sz="1600" b="1" kern="1200" dirty="0">
            <a:cs typeface="2  Mitra" panose="00000400000000000000" pitchFamily="2" charset="-78"/>
          </a:endParaRPr>
        </a:p>
      </dsp:txBody>
      <dsp:txXfrm>
        <a:off x="5176106" y="15399"/>
        <a:ext cx="2336548" cy="978007"/>
      </dsp:txXfrm>
    </dsp:sp>
    <dsp:sp modelId="{B78BB451-BC30-457D-83B0-AB1B1004CF2F}">
      <dsp:nvSpPr>
        <dsp:cNvPr id="0" name=""/>
        <dsp:cNvSpPr/>
      </dsp:nvSpPr>
      <dsp:spPr>
        <a:xfrm>
          <a:off x="2216629" y="1153150"/>
          <a:ext cx="2894049" cy="869331"/>
        </a:xfrm>
        <a:prstGeom prst="rect">
          <a:avLst/>
        </a:prstGeom>
        <a:solidFill>
          <a:srgbClr val="FF93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تعطیل حکمرانی ناقص کنونی و ایجاد فرآیند حکمرانی به شیوه مطلوب</a:t>
          </a:r>
          <a:endParaRPr lang="en-US" sz="1600" b="1" kern="1200" dirty="0">
            <a:cs typeface="2  Mitra" panose="00000400000000000000" pitchFamily="2" charset="-78"/>
          </a:endParaRPr>
        </a:p>
      </dsp:txBody>
      <dsp:txXfrm>
        <a:off x="2216629" y="1153150"/>
        <a:ext cx="2894049" cy="869331"/>
      </dsp:txXfrm>
    </dsp:sp>
    <dsp:sp modelId="{FC2CFDD7-C75A-4CD2-A902-4067EEA4CC82}">
      <dsp:nvSpPr>
        <dsp:cNvPr id="0" name=""/>
        <dsp:cNvSpPr/>
      </dsp:nvSpPr>
      <dsp:spPr>
        <a:xfrm>
          <a:off x="5496226" y="1161316"/>
          <a:ext cx="1657581" cy="852998"/>
        </a:xfrm>
        <a:prstGeom prst="rect">
          <a:avLst/>
        </a:prstGeom>
        <a:solidFill>
          <a:srgbClr val="FF93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پیامدهای غیرقابل پیش‌بینی</a:t>
          </a:r>
          <a:endParaRPr lang="en-US" sz="1600" b="1" kern="1200" dirty="0">
            <a:cs typeface="2  Mitra" panose="00000400000000000000" pitchFamily="2" charset="-78"/>
          </a:endParaRPr>
        </a:p>
      </dsp:txBody>
      <dsp:txXfrm>
        <a:off x="5496226" y="1161316"/>
        <a:ext cx="1657581" cy="852998"/>
      </dsp:txXfrm>
    </dsp:sp>
    <dsp:sp modelId="{27562A96-F4AF-4638-9FEE-96CE3F0AC27C}">
      <dsp:nvSpPr>
        <dsp:cNvPr id="0" name=""/>
        <dsp:cNvSpPr/>
      </dsp:nvSpPr>
      <dsp:spPr>
        <a:xfrm>
          <a:off x="2216629" y="2171993"/>
          <a:ext cx="1927734" cy="934339"/>
        </a:xfrm>
        <a:prstGeom prst="rect">
          <a:avLst/>
        </a:prstGeom>
        <a:solidFill>
          <a:schemeClr val="accent4"/>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درمان ریشه‌ای فرآیند حکمرانی اما با تغییرات چندمرحله‌ای</a:t>
          </a:r>
          <a:endParaRPr lang="en-US" sz="1600" b="1" kern="1200" dirty="0">
            <a:cs typeface="2  Mitra" panose="00000400000000000000" pitchFamily="2" charset="-78"/>
          </a:endParaRPr>
        </a:p>
      </dsp:txBody>
      <dsp:txXfrm>
        <a:off x="2216629" y="2171993"/>
        <a:ext cx="1927734" cy="934339"/>
      </dsp:txXfrm>
    </dsp:sp>
    <dsp:sp modelId="{1F18573A-B6F4-4417-BD76-CC4A066CDFDB}">
      <dsp:nvSpPr>
        <dsp:cNvPr id="0" name=""/>
        <dsp:cNvSpPr/>
      </dsp:nvSpPr>
      <dsp:spPr>
        <a:xfrm>
          <a:off x="4843167" y="2171999"/>
          <a:ext cx="2314630" cy="939500"/>
        </a:xfrm>
        <a:prstGeom prst="rect">
          <a:avLst/>
        </a:prstGeom>
        <a:solidFill>
          <a:schemeClr val="accent4"/>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2  Mitra" panose="00000400000000000000" pitchFamily="2" charset="-78"/>
            </a:rPr>
            <a:t>تعادل بین بیشینه قطعیت حل و کمینه ابهام در پیش‌بینی </a:t>
          </a:r>
          <a:endParaRPr lang="en-US" sz="1600" b="1" kern="1200" dirty="0">
            <a:cs typeface="2  Mitra" panose="00000400000000000000" pitchFamily="2" charset="-78"/>
          </a:endParaRPr>
        </a:p>
      </dsp:txBody>
      <dsp:txXfrm>
        <a:off x="4843167" y="2171999"/>
        <a:ext cx="2314630" cy="9395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E5EB02-1B14-40EB-925A-68E8B30509C6}">
      <dsp:nvSpPr>
        <dsp:cNvPr id="0" name=""/>
        <dsp:cNvSpPr/>
      </dsp:nvSpPr>
      <dsp:spPr>
        <a:xfrm rot="5400000">
          <a:off x="653282" y="1172498"/>
          <a:ext cx="1041796" cy="1186048"/>
        </a:xfrm>
        <a:prstGeom prst="bentUpArrow">
          <a:avLst>
            <a:gd name="adj1" fmla="val 32840"/>
            <a:gd name="adj2" fmla="val 25000"/>
            <a:gd name="adj3" fmla="val 35780"/>
          </a:avLst>
        </a:prstGeom>
        <a:solidFill>
          <a:schemeClr val="accent4">
            <a:tint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8D832C87-9AAC-4588-A7B7-ED4371F5BF58}">
      <dsp:nvSpPr>
        <dsp:cNvPr id="0" name=""/>
        <dsp:cNvSpPr/>
      </dsp:nvSpPr>
      <dsp:spPr>
        <a:xfrm>
          <a:off x="377269" y="17646"/>
          <a:ext cx="1753772" cy="1227583"/>
        </a:xfrm>
        <a:prstGeom prst="roundRect">
          <a:avLst>
            <a:gd name="adj" fmla="val 16670"/>
          </a:avLst>
        </a:prstGeom>
        <a:solidFill>
          <a:schemeClr val="accent4">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Mitra" panose="00000400000000000000" pitchFamily="2" charset="-78"/>
            </a:rPr>
            <a:t>1. خودجراحی حکومت</a:t>
          </a:r>
          <a:endParaRPr lang="en-US" sz="2400" kern="1200" dirty="0">
            <a:cs typeface="B Mitra" panose="00000400000000000000" pitchFamily="2" charset="-78"/>
          </a:endParaRPr>
        </a:p>
      </dsp:txBody>
      <dsp:txXfrm>
        <a:off x="437205" y="77582"/>
        <a:ext cx="1633900" cy="1107711"/>
      </dsp:txXfrm>
    </dsp:sp>
    <dsp:sp modelId="{88FE822C-5BC0-457B-9E72-4D787B08531C}">
      <dsp:nvSpPr>
        <dsp:cNvPr id="0" name=""/>
        <dsp:cNvSpPr/>
      </dsp:nvSpPr>
      <dsp:spPr>
        <a:xfrm>
          <a:off x="2271732" y="179293"/>
          <a:ext cx="3737039" cy="992187"/>
        </a:xfrm>
        <a:prstGeom prst="rect">
          <a:avLst/>
        </a:prstGeom>
        <a:noFill/>
        <a:ln w="635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fa-IR" sz="1600" kern="1200" dirty="0">
              <a:cs typeface="B Mitra" panose="00000400000000000000" pitchFamily="2" charset="-78"/>
            </a:rPr>
            <a:t> کارگزار دانا باید ماهیت نهادهای حاکمیتی را به عنوان یک ساختار مداخله‌گر، قربانی کند. مجمع تشخیص مصلحت نظام در این مورد می‌تواند نقش مهمی با بروزرسانی سیاست‌های کلی نظام اداری داشته باشد</a:t>
          </a:r>
          <a:endParaRPr lang="en-US" sz="1600" kern="1200" dirty="0">
            <a:cs typeface="B Mitra" panose="00000400000000000000" pitchFamily="2" charset="-78"/>
          </a:endParaRPr>
        </a:p>
      </dsp:txBody>
      <dsp:txXfrm>
        <a:off x="2271732" y="179293"/>
        <a:ext cx="3737039" cy="992187"/>
      </dsp:txXfrm>
    </dsp:sp>
    <dsp:sp modelId="{6B63C90C-E8B2-4903-BF80-D0CDA702C835}">
      <dsp:nvSpPr>
        <dsp:cNvPr id="0" name=""/>
        <dsp:cNvSpPr/>
      </dsp:nvSpPr>
      <dsp:spPr>
        <a:xfrm rot="5400000">
          <a:off x="2698109" y="2594640"/>
          <a:ext cx="1041796" cy="1186048"/>
        </a:xfrm>
        <a:prstGeom prst="bentUpArrow">
          <a:avLst>
            <a:gd name="adj1" fmla="val 32840"/>
            <a:gd name="adj2" fmla="val 25000"/>
            <a:gd name="adj3" fmla="val 35780"/>
          </a:avLst>
        </a:prstGeom>
        <a:solidFill>
          <a:schemeClr val="accent4">
            <a:tint val="50000"/>
            <a:hueOff val="2050191"/>
            <a:satOff val="15227"/>
            <a:lumOff val="15453"/>
            <a:alphaOff val="0"/>
          </a:schemeClr>
        </a:solidFill>
        <a:ln>
          <a:noFill/>
        </a:ln>
        <a:effectLst/>
        <a:scene3d>
          <a:camera prst="orthographicFront">
            <a:rot lat="0" lon="0" rev="0"/>
          </a:camera>
          <a:lightRig rig="contrasting" dir="t">
            <a:rot lat="0" lon="0" rev="1200000"/>
          </a:lightRig>
        </a:scene3d>
        <a:sp3d contourW="12700" prstMaterial="flat">
          <a:bevelT w="177800" h="254000"/>
          <a:bevelB w="152400"/>
        </a:sp3d>
      </dsp:spPr>
      <dsp:style>
        <a:lnRef idx="0">
          <a:scrgbClr r="0" g="0" b="0"/>
        </a:lnRef>
        <a:fillRef idx="1">
          <a:scrgbClr r="0" g="0" b="0"/>
        </a:fillRef>
        <a:effectRef idx="1">
          <a:scrgbClr r="0" g="0" b="0"/>
        </a:effectRef>
        <a:fontRef idx="minor"/>
      </dsp:style>
    </dsp:sp>
    <dsp:sp modelId="{007F19A3-A155-48D3-AFE5-71C74F0742DC}">
      <dsp:nvSpPr>
        <dsp:cNvPr id="0" name=""/>
        <dsp:cNvSpPr/>
      </dsp:nvSpPr>
      <dsp:spPr>
        <a:xfrm>
          <a:off x="2001506" y="1426972"/>
          <a:ext cx="1753772" cy="1227583"/>
        </a:xfrm>
        <a:prstGeom prst="roundRect">
          <a:avLst>
            <a:gd name="adj" fmla="val 16670"/>
          </a:avLst>
        </a:prstGeom>
        <a:solidFill>
          <a:schemeClr val="accent4">
            <a:hueOff val="610539"/>
            <a:satOff val="-23261"/>
            <a:lumOff val="11568"/>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Mitra" panose="00000400000000000000" pitchFamily="2" charset="-78"/>
            </a:rPr>
            <a:t>2. حکمرانی روان‌شده</a:t>
          </a:r>
          <a:endParaRPr lang="en-US" sz="2400" kern="1200" dirty="0">
            <a:cs typeface="B Mitra" panose="00000400000000000000" pitchFamily="2" charset="-78"/>
          </a:endParaRPr>
        </a:p>
      </dsp:txBody>
      <dsp:txXfrm>
        <a:off x="2061442" y="1486908"/>
        <a:ext cx="1633900" cy="1107711"/>
      </dsp:txXfrm>
    </dsp:sp>
    <dsp:sp modelId="{4BC31F17-B3B5-4E95-A92E-B39201BE58DA}">
      <dsp:nvSpPr>
        <dsp:cNvPr id="0" name=""/>
        <dsp:cNvSpPr/>
      </dsp:nvSpPr>
      <dsp:spPr>
        <a:xfrm>
          <a:off x="3849506" y="1426969"/>
          <a:ext cx="2603134" cy="1312664"/>
        </a:xfrm>
        <a:prstGeom prst="rect">
          <a:avLst/>
        </a:prstGeom>
        <a:noFill/>
        <a:ln w="635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14300" lvl="1" indent="-114300" algn="l" defTabSz="666750" rtl="0">
            <a:lnSpc>
              <a:spcPct val="90000"/>
            </a:lnSpc>
            <a:spcBef>
              <a:spcPct val="0"/>
            </a:spcBef>
            <a:spcAft>
              <a:spcPct val="15000"/>
            </a:spcAft>
            <a:buChar char="•"/>
          </a:pPr>
          <a:r>
            <a:rPr lang="fa-IR" sz="1500" kern="1200" dirty="0">
              <a:cs typeface="B Mitra" panose="00000400000000000000" pitchFamily="2" charset="-78"/>
            </a:rPr>
            <a:t>اعلام، ابلاغ و اجرای دستورالعمل جدید برای خروجی‌محورشدن گزارش‌های اداری با هدف مشترک تسهیل فعالیت‌های چهارچوب‌مند نخبگان و فعالان</a:t>
          </a:r>
          <a:endParaRPr lang="en-US" sz="1500" kern="1200" dirty="0">
            <a:cs typeface="B Mitra" panose="00000400000000000000" pitchFamily="2" charset="-78"/>
          </a:endParaRPr>
        </a:p>
      </dsp:txBody>
      <dsp:txXfrm>
        <a:off x="3849506" y="1426969"/>
        <a:ext cx="2603134" cy="1312664"/>
      </dsp:txXfrm>
    </dsp:sp>
    <dsp:sp modelId="{063403F2-265E-4545-BD99-7CA188FDC70A}">
      <dsp:nvSpPr>
        <dsp:cNvPr id="0" name=""/>
        <dsp:cNvSpPr/>
      </dsp:nvSpPr>
      <dsp:spPr>
        <a:xfrm>
          <a:off x="4282531" y="2836416"/>
          <a:ext cx="1753772" cy="1227583"/>
        </a:xfrm>
        <a:prstGeom prst="roundRect">
          <a:avLst>
            <a:gd name="adj" fmla="val 16670"/>
          </a:avLst>
        </a:prstGeom>
        <a:solidFill>
          <a:schemeClr val="accent4">
            <a:hueOff val="1221077"/>
            <a:satOff val="-46523"/>
            <a:lumOff val="23135"/>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Mitra" panose="00000400000000000000" pitchFamily="2" charset="-78"/>
            </a:rPr>
            <a:t>3. تغییر جایگشت نیروهای حکمران</a:t>
          </a:r>
          <a:endParaRPr lang="en-US" sz="2400" kern="1200" dirty="0">
            <a:cs typeface="B Mitra" panose="00000400000000000000" pitchFamily="2" charset="-78"/>
          </a:endParaRPr>
        </a:p>
      </dsp:txBody>
      <dsp:txXfrm>
        <a:off x="4342467" y="2896352"/>
        <a:ext cx="1633900" cy="1107711"/>
      </dsp:txXfrm>
    </dsp:sp>
    <dsp:sp modelId="{AAA5C112-F9CB-4655-9123-51858F2282AD}">
      <dsp:nvSpPr>
        <dsp:cNvPr id="0" name=""/>
        <dsp:cNvSpPr/>
      </dsp:nvSpPr>
      <dsp:spPr>
        <a:xfrm>
          <a:off x="6134783" y="2949778"/>
          <a:ext cx="2201891" cy="992187"/>
        </a:xfrm>
        <a:prstGeom prst="rect">
          <a:avLst/>
        </a:prstGeom>
        <a:noFill/>
        <a:ln w="635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fa-IR" sz="1600" kern="1200" dirty="0">
              <a:cs typeface="B Mitra" panose="00000400000000000000" pitchFamily="2" charset="-78"/>
            </a:rPr>
            <a:t>بوروکراسی در انتهای فرآیندِ حکمرانی قرار گرفته و با اشراف کارگزار دانا به دقت بر اجرای دستورالعمل جدید نظارت کند</a:t>
          </a:r>
          <a:endParaRPr lang="en-US" sz="1600" kern="1200" dirty="0">
            <a:cs typeface="B Mitra" panose="00000400000000000000" pitchFamily="2" charset="-78"/>
          </a:endParaRPr>
        </a:p>
      </dsp:txBody>
      <dsp:txXfrm>
        <a:off x="6134783" y="2949778"/>
        <a:ext cx="2201891" cy="9921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75A53-8004-4C6A-BBFD-23FA4AE2C2E5}">
      <dsp:nvSpPr>
        <dsp:cNvPr id="0" name=""/>
        <dsp:cNvSpPr/>
      </dsp:nvSpPr>
      <dsp:spPr>
        <a:xfrm>
          <a:off x="0" y="3141903"/>
          <a:ext cx="6708775" cy="687371"/>
        </a:xfrm>
        <a:prstGeom prst="rect">
          <a:avLst/>
        </a:prstGeom>
        <a:solidFill>
          <a:schemeClr val="accent4">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a-IR" sz="1600" b="1" kern="1200">
              <a:cs typeface="2  Nazanin" panose="00000400000000000000" pitchFamily="2" charset="-78"/>
            </a:rPr>
            <a:t>نظارت و بازخورددهی</a:t>
          </a:r>
          <a:endParaRPr lang="en-US" sz="1600" b="1" kern="1200">
            <a:cs typeface="2  Nazanin" panose="00000400000000000000" pitchFamily="2" charset="-78"/>
          </a:endParaRPr>
        </a:p>
      </dsp:txBody>
      <dsp:txXfrm>
        <a:off x="0" y="3141903"/>
        <a:ext cx="6708775" cy="371180"/>
      </dsp:txXfrm>
    </dsp:sp>
    <dsp:sp modelId="{273FD91B-1C19-480E-87DF-BD2B7C144A8B}">
      <dsp:nvSpPr>
        <dsp:cNvPr id="0" name=""/>
        <dsp:cNvSpPr/>
      </dsp:nvSpPr>
      <dsp:spPr>
        <a:xfrm>
          <a:off x="0" y="3499336"/>
          <a:ext cx="3354387" cy="316190"/>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dirty="0">
              <a:cs typeface="2  Nazanin" panose="00000400000000000000" pitchFamily="2" charset="-78"/>
            </a:rPr>
            <a:t>روایت سریع و صحیح از حکم تا ارجاع بازخوردها</a:t>
          </a:r>
          <a:endParaRPr lang="en-US" sz="1600" kern="1200" dirty="0">
            <a:cs typeface="2  Nazanin" panose="00000400000000000000" pitchFamily="2" charset="-78"/>
          </a:endParaRPr>
        </a:p>
      </dsp:txBody>
      <dsp:txXfrm>
        <a:off x="26350" y="3525686"/>
        <a:ext cx="3301687" cy="289840"/>
      </dsp:txXfrm>
    </dsp:sp>
    <dsp:sp modelId="{2310FC51-2B1C-41EF-B3B6-951C3BE41222}">
      <dsp:nvSpPr>
        <dsp:cNvPr id="0" name=""/>
        <dsp:cNvSpPr/>
      </dsp:nvSpPr>
      <dsp:spPr>
        <a:xfrm>
          <a:off x="3354387" y="3499336"/>
          <a:ext cx="3354387" cy="316190"/>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a:cs typeface="2  Nazanin" panose="00000400000000000000" pitchFamily="2" charset="-78"/>
            </a:rPr>
            <a:t>کارکرد بوروکراسی</a:t>
          </a:r>
          <a:endParaRPr lang="en-US" sz="1600" kern="1200">
            <a:cs typeface="2  Nazanin" panose="00000400000000000000" pitchFamily="2" charset="-78"/>
          </a:endParaRPr>
        </a:p>
      </dsp:txBody>
      <dsp:txXfrm>
        <a:off x="3380737" y="3525686"/>
        <a:ext cx="3301687" cy="289840"/>
      </dsp:txXfrm>
    </dsp:sp>
    <dsp:sp modelId="{648037E7-D86C-45F3-B47E-FD63604B5D50}">
      <dsp:nvSpPr>
        <dsp:cNvPr id="0" name=""/>
        <dsp:cNvSpPr/>
      </dsp:nvSpPr>
      <dsp:spPr>
        <a:xfrm rot="10800000">
          <a:off x="0" y="2095036"/>
          <a:ext cx="6708775" cy="1057177"/>
        </a:xfrm>
        <a:prstGeom prst="upArrowCallout">
          <a:avLst/>
        </a:prstGeom>
        <a:solidFill>
          <a:schemeClr val="accent4">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a-IR" sz="1600" b="1" kern="1200">
              <a:cs typeface="2  Nazanin" panose="00000400000000000000" pitchFamily="2" charset="-78"/>
            </a:rPr>
            <a:t>اجرا</a:t>
          </a:r>
          <a:endParaRPr lang="en-US" sz="1600" b="1" kern="1200">
            <a:cs typeface="2  Nazanin" panose="00000400000000000000" pitchFamily="2" charset="-78"/>
          </a:endParaRPr>
        </a:p>
      </dsp:txBody>
      <dsp:txXfrm rot="-10800000">
        <a:off x="0" y="2095036"/>
        <a:ext cx="6708775" cy="371069"/>
      </dsp:txXfrm>
    </dsp:sp>
    <dsp:sp modelId="{D9EC8A4E-0E5B-4471-8997-9E163278BC7D}">
      <dsp:nvSpPr>
        <dsp:cNvPr id="0" name=""/>
        <dsp:cNvSpPr/>
      </dsp:nvSpPr>
      <dsp:spPr>
        <a:xfrm>
          <a:off x="0" y="2466105"/>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a:cs typeface="2  Nazanin" panose="00000400000000000000" pitchFamily="2" charset="-78"/>
            </a:rPr>
            <a:t>پذیرش و هماهنگی در اجرای حکم</a:t>
          </a:r>
          <a:endParaRPr lang="en-US" sz="1600" kern="1200">
            <a:cs typeface="2  Nazanin" panose="00000400000000000000" pitchFamily="2" charset="-78"/>
          </a:endParaRPr>
        </a:p>
      </dsp:txBody>
      <dsp:txXfrm>
        <a:off x="26342" y="2492447"/>
        <a:ext cx="3301703" cy="289754"/>
      </dsp:txXfrm>
    </dsp:sp>
    <dsp:sp modelId="{116679E4-13C6-4A1F-851C-05817E770807}">
      <dsp:nvSpPr>
        <dsp:cNvPr id="0" name=""/>
        <dsp:cNvSpPr/>
      </dsp:nvSpPr>
      <dsp:spPr>
        <a:xfrm>
          <a:off x="3354387" y="2466105"/>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fa-IR" sz="1400" kern="1200" dirty="0">
              <a:cs typeface="2  Nazanin" panose="00000400000000000000" pitchFamily="2" charset="-78"/>
            </a:rPr>
            <a:t>کارکرد مردم، بنگاه‌های سودده و </a:t>
          </a:r>
          <a:r>
            <a:rPr lang="fa-IR" sz="1400" kern="1200">
              <a:cs typeface="2  Nazanin" panose="00000400000000000000" pitchFamily="2" charset="-78"/>
            </a:rPr>
            <a:t>تشکل‌های غیرانتفاعی</a:t>
          </a:r>
          <a:endParaRPr lang="en-US" sz="1400" kern="1200" dirty="0">
            <a:cs typeface="2  Nazanin" panose="00000400000000000000" pitchFamily="2" charset="-78"/>
          </a:endParaRPr>
        </a:p>
      </dsp:txBody>
      <dsp:txXfrm>
        <a:off x="3380729" y="2492447"/>
        <a:ext cx="3301703" cy="289754"/>
      </dsp:txXfrm>
    </dsp:sp>
    <dsp:sp modelId="{8885F83A-018F-4B27-A9A7-4749653BCED3}">
      <dsp:nvSpPr>
        <dsp:cNvPr id="0" name=""/>
        <dsp:cNvSpPr/>
      </dsp:nvSpPr>
      <dsp:spPr>
        <a:xfrm rot="10800000">
          <a:off x="0" y="1048169"/>
          <a:ext cx="6708775" cy="1057177"/>
        </a:xfrm>
        <a:prstGeom prst="upArrowCallout">
          <a:avLst/>
        </a:prstGeom>
        <a:solidFill>
          <a:schemeClr val="accent4">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fa-IR" sz="1600" b="1" kern="1200">
              <a:cs typeface="2  Nazanin" panose="00000400000000000000" pitchFamily="2" charset="-78"/>
            </a:rPr>
            <a:t>تصمیم‌سازی و تصمیم‌گیری</a:t>
          </a:r>
          <a:endParaRPr lang="en-US" sz="1600" b="1" kern="1200">
            <a:cs typeface="2  Nazanin" panose="00000400000000000000" pitchFamily="2" charset="-78"/>
          </a:endParaRPr>
        </a:p>
      </dsp:txBody>
      <dsp:txXfrm rot="-10800000">
        <a:off x="0" y="1048169"/>
        <a:ext cx="6708775" cy="371069"/>
      </dsp:txXfrm>
    </dsp:sp>
    <dsp:sp modelId="{5D9B0EAF-D99D-469B-8E3F-15C4A79624B0}">
      <dsp:nvSpPr>
        <dsp:cNvPr id="0" name=""/>
        <dsp:cNvSpPr/>
      </dsp:nvSpPr>
      <dsp:spPr>
        <a:xfrm>
          <a:off x="0" y="1419238"/>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dirty="0">
              <a:cs typeface="2  Nazanin" panose="00000400000000000000" pitchFamily="2" charset="-78"/>
            </a:rPr>
            <a:t>ابتنا بر دین، دانش و تناسب با ویژگی‌های جامعه</a:t>
          </a:r>
          <a:endParaRPr lang="en-US" sz="1600" kern="1200" dirty="0">
            <a:cs typeface="2  Nazanin" panose="00000400000000000000" pitchFamily="2" charset="-78"/>
          </a:endParaRPr>
        </a:p>
      </dsp:txBody>
      <dsp:txXfrm>
        <a:off x="26342" y="1445580"/>
        <a:ext cx="3301703" cy="289754"/>
      </dsp:txXfrm>
    </dsp:sp>
    <dsp:sp modelId="{CD02722D-CE47-46C5-826F-BD88874EBD90}">
      <dsp:nvSpPr>
        <dsp:cNvPr id="0" name=""/>
        <dsp:cNvSpPr/>
      </dsp:nvSpPr>
      <dsp:spPr>
        <a:xfrm>
          <a:off x="3354387" y="1419238"/>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fa-IR" sz="1500" kern="1200" dirty="0">
              <a:cs typeface="2  Nazanin" panose="00000400000000000000" pitchFamily="2" charset="-78"/>
            </a:rPr>
            <a:t>کارکرد مدیران ارشد، نخبگان علمی و فعالان هر حوزه</a:t>
          </a:r>
          <a:endParaRPr lang="en-US" sz="1500" kern="1200" dirty="0">
            <a:cs typeface="2  Nazanin" panose="00000400000000000000" pitchFamily="2" charset="-78"/>
          </a:endParaRPr>
        </a:p>
      </dsp:txBody>
      <dsp:txXfrm>
        <a:off x="3380729" y="1445580"/>
        <a:ext cx="3301703" cy="289754"/>
      </dsp:txXfrm>
    </dsp:sp>
    <dsp:sp modelId="{6B82B9D2-E5B7-46B3-A4C0-14D2F5E8F629}">
      <dsp:nvSpPr>
        <dsp:cNvPr id="0" name=""/>
        <dsp:cNvSpPr/>
      </dsp:nvSpPr>
      <dsp:spPr>
        <a:xfrm rot="10800000">
          <a:off x="0" y="1302"/>
          <a:ext cx="6708775" cy="1057177"/>
        </a:xfrm>
        <a:prstGeom prst="upArrowCallout">
          <a:avLst/>
        </a:prstGeom>
        <a:solidFill>
          <a:schemeClr val="accent4">
            <a:hueOff val="0"/>
            <a:satOff val="0"/>
            <a:lumOff val="0"/>
            <a:alphaOff val="0"/>
          </a:schemeClr>
        </a:solidFill>
        <a:ln>
          <a:noFill/>
        </a:ln>
        <a:effectLst>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rtl="1">
            <a:lnSpc>
              <a:spcPct val="90000"/>
            </a:lnSpc>
            <a:spcBef>
              <a:spcPct val="0"/>
            </a:spcBef>
            <a:spcAft>
              <a:spcPct val="35000"/>
            </a:spcAft>
            <a:buNone/>
          </a:pPr>
          <a:r>
            <a:rPr lang="fa-IR" sz="1600" b="1" kern="1200">
              <a:cs typeface="2  Nazanin" panose="00000400000000000000" pitchFamily="2" charset="-78"/>
            </a:rPr>
            <a:t>مسئله‌شناسی و سیاستگذاری</a:t>
          </a:r>
          <a:endParaRPr lang="en-US" sz="1600" b="1" kern="1200">
            <a:cs typeface="2  Nazanin" panose="00000400000000000000" pitchFamily="2" charset="-78"/>
          </a:endParaRPr>
        </a:p>
      </dsp:txBody>
      <dsp:txXfrm rot="-10800000">
        <a:off x="0" y="1302"/>
        <a:ext cx="6708775" cy="371069"/>
      </dsp:txXfrm>
    </dsp:sp>
    <dsp:sp modelId="{E0B54CA5-97DF-4A83-B555-318AD0D21684}">
      <dsp:nvSpPr>
        <dsp:cNvPr id="0" name=""/>
        <dsp:cNvSpPr/>
      </dsp:nvSpPr>
      <dsp:spPr>
        <a:xfrm>
          <a:off x="0" y="372371"/>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dirty="0">
              <a:cs typeface="2  Nazanin" panose="00000400000000000000" pitchFamily="2" charset="-78"/>
            </a:rPr>
            <a:t>شایستگی حاکمیت حاکمان و ساختار سیاسی</a:t>
          </a:r>
          <a:endParaRPr lang="en-US" sz="1600" kern="1200" dirty="0">
            <a:cs typeface="2  Nazanin" panose="00000400000000000000" pitchFamily="2" charset="-78"/>
          </a:endParaRPr>
        </a:p>
      </dsp:txBody>
      <dsp:txXfrm>
        <a:off x="26342" y="398713"/>
        <a:ext cx="3301703" cy="289754"/>
      </dsp:txXfrm>
    </dsp:sp>
    <dsp:sp modelId="{103951CC-AC0D-4680-9EC5-442DE445824D}">
      <dsp:nvSpPr>
        <dsp:cNvPr id="0" name=""/>
        <dsp:cNvSpPr/>
      </dsp:nvSpPr>
      <dsp:spPr>
        <a:xfrm>
          <a:off x="3354387" y="372371"/>
          <a:ext cx="3354387" cy="316096"/>
        </a:xfrm>
        <a:prstGeom prst="snip2Same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marL="0" lvl="0" indent="0" algn="ctr" defTabSz="711200">
            <a:lnSpc>
              <a:spcPct val="90000"/>
            </a:lnSpc>
            <a:spcBef>
              <a:spcPct val="0"/>
            </a:spcBef>
            <a:spcAft>
              <a:spcPct val="35000"/>
            </a:spcAft>
            <a:buNone/>
          </a:pPr>
          <a:r>
            <a:rPr lang="fa-IR" sz="1600" kern="1200" dirty="0">
              <a:cs typeface="2  Nazanin" panose="00000400000000000000" pitchFamily="2" charset="-78"/>
            </a:rPr>
            <a:t>کارکرد رهبری و سران قوا</a:t>
          </a:r>
          <a:endParaRPr lang="en-US" sz="1600" kern="1200" dirty="0">
            <a:cs typeface="2  Nazanin" panose="00000400000000000000" pitchFamily="2" charset="-78"/>
          </a:endParaRPr>
        </a:p>
      </dsp:txBody>
      <dsp:txXfrm>
        <a:off x="3380729" y="398713"/>
        <a:ext cx="3301703" cy="289754"/>
      </dsp:txXfrm>
    </dsp:sp>
  </dsp:spTree>
</dsp:drawing>
</file>

<file path=ppt/diagrams/layout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B0AABE-478C-6648-9966-E650BC060A93}" type="datetimeFigureOut">
              <a:rPr lang="en-IR" smtClean="0"/>
              <a:t>01/04/2026</a:t>
            </a:fld>
            <a:endParaRPr lang="en-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32D83-2F5D-D94B-A40A-DAF1714E6A6E}" type="slidenum">
              <a:rPr lang="en-IR" smtClean="0"/>
              <a:t>‹#›</a:t>
            </a:fld>
            <a:endParaRPr lang="en-IR"/>
          </a:p>
        </p:txBody>
      </p:sp>
    </p:spTree>
    <p:extLst>
      <p:ext uri="{BB962C8B-B14F-4D97-AF65-F5344CB8AC3E}">
        <p14:creationId xmlns:p14="http://schemas.microsoft.com/office/powerpoint/2010/main" val="2939308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1</a:t>
            </a:fld>
            <a:endParaRPr lang="en-IR"/>
          </a:p>
        </p:txBody>
      </p:sp>
    </p:spTree>
    <p:extLst>
      <p:ext uri="{BB962C8B-B14F-4D97-AF65-F5344CB8AC3E}">
        <p14:creationId xmlns:p14="http://schemas.microsoft.com/office/powerpoint/2010/main" val="371084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2</a:t>
            </a:fld>
            <a:endParaRPr lang="en-IR"/>
          </a:p>
        </p:txBody>
      </p:sp>
    </p:spTree>
    <p:extLst>
      <p:ext uri="{BB962C8B-B14F-4D97-AF65-F5344CB8AC3E}">
        <p14:creationId xmlns:p14="http://schemas.microsoft.com/office/powerpoint/2010/main" val="201500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F9EB9-9EE9-791B-C513-066D27B34C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3AF88B-3BF7-242D-1DF2-25C53A6132A5}"/>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929433E4-5434-8213-D358-CDE8E8D45399}"/>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67DFA336-4DA1-97CA-142A-AE7169E049E6}"/>
              </a:ext>
            </a:extLst>
          </p:cNvPr>
          <p:cNvSpPr>
            <a:spLocks noGrp="1"/>
          </p:cNvSpPr>
          <p:nvPr>
            <p:ph type="sldNum" sz="quarter" idx="5"/>
          </p:nvPr>
        </p:nvSpPr>
        <p:spPr/>
        <p:txBody>
          <a:bodyPr/>
          <a:lstStyle/>
          <a:p>
            <a:fld id="{6A01129C-5943-4B43-A2C1-522ADA9236D1}" type="slidenum">
              <a:rPr lang="en-IR" smtClean="0"/>
              <a:t>3</a:t>
            </a:fld>
            <a:endParaRPr lang="en-IR"/>
          </a:p>
        </p:txBody>
      </p:sp>
    </p:spTree>
    <p:extLst>
      <p:ext uri="{BB962C8B-B14F-4D97-AF65-F5344CB8AC3E}">
        <p14:creationId xmlns:p14="http://schemas.microsoft.com/office/powerpoint/2010/main" val="508488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4</a:t>
            </a:fld>
            <a:endParaRPr lang="en-IR"/>
          </a:p>
        </p:txBody>
      </p:sp>
    </p:spTree>
    <p:extLst>
      <p:ext uri="{BB962C8B-B14F-4D97-AF65-F5344CB8AC3E}">
        <p14:creationId xmlns:p14="http://schemas.microsoft.com/office/powerpoint/2010/main" val="2475947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D2B87-1338-6306-FC93-607FA3B695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BC721-9A69-5CDB-DB18-F9A342425AD6}"/>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FCDCF439-5758-CB91-ECB6-FF56FE1ACBAC}"/>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55217A06-A48A-12CD-5C44-15CFA695EB76}"/>
              </a:ext>
            </a:extLst>
          </p:cNvPr>
          <p:cNvSpPr>
            <a:spLocks noGrp="1"/>
          </p:cNvSpPr>
          <p:nvPr>
            <p:ph type="sldNum" sz="quarter" idx="5"/>
          </p:nvPr>
        </p:nvSpPr>
        <p:spPr/>
        <p:txBody>
          <a:bodyPr/>
          <a:lstStyle/>
          <a:p>
            <a:fld id="{6A01129C-5943-4B43-A2C1-522ADA9236D1}" type="slidenum">
              <a:rPr lang="en-IR" smtClean="0"/>
              <a:t>5</a:t>
            </a:fld>
            <a:endParaRPr lang="en-IR"/>
          </a:p>
        </p:txBody>
      </p:sp>
    </p:spTree>
    <p:extLst>
      <p:ext uri="{BB962C8B-B14F-4D97-AF65-F5344CB8AC3E}">
        <p14:creationId xmlns:p14="http://schemas.microsoft.com/office/powerpoint/2010/main" val="3777641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6</a:t>
            </a:fld>
            <a:endParaRPr lang="en-IR"/>
          </a:p>
        </p:txBody>
      </p:sp>
    </p:spTree>
    <p:extLst>
      <p:ext uri="{BB962C8B-B14F-4D97-AF65-F5344CB8AC3E}">
        <p14:creationId xmlns:p14="http://schemas.microsoft.com/office/powerpoint/2010/main" val="2468417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EA37A-37FC-265F-7761-7112F8EE74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7FE4F4-9DC9-7AEC-F43B-DF9E2AE41C8F}"/>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401364D1-A842-F112-0B76-CE24DC356C64}"/>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DC2E505B-C621-E369-4E11-77E2BD78D2B1}"/>
              </a:ext>
            </a:extLst>
          </p:cNvPr>
          <p:cNvSpPr>
            <a:spLocks noGrp="1"/>
          </p:cNvSpPr>
          <p:nvPr>
            <p:ph type="sldNum" sz="quarter" idx="5"/>
          </p:nvPr>
        </p:nvSpPr>
        <p:spPr/>
        <p:txBody>
          <a:bodyPr/>
          <a:lstStyle/>
          <a:p>
            <a:fld id="{6A01129C-5943-4B43-A2C1-522ADA9236D1}" type="slidenum">
              <a:rPr lang="en-IR" smtClean="0"/>
              <a:t>7</a:t>
            </a:fld>
            <a:endParaRPr lang="en-IR"/>
          </a:p>
        </p:txBody>
      </p:sp>
    </p:spTree>
    <p:extLst>
      <p:ext uri="{BB962C8B-B14F-4D97-AF65-F5344CB8AC3E}">
        <p14:creationId xmlns:p14="http://schemas.microsoft.com/office/powerpoint/2010/main" val="3549948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2D60F-9438-4E54-C4F4-5CD84B082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340654-9ADE-54F8-8B5E-9BDEFB6DC44E}"/>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A59FEF75-D829-66A8-92EE-ED65EF13DC03}"/>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7D608CD0-1762-E416-F039-6B2B8D269568}"/>
              </a:ext>
            </a:extLst>
          </p:cNvPr>
          <p:cNvSpPr>
            <a:spLocks noGrp="1"/>
          </p:cNvSpPr>
          <p:nvPr>
            <p:ph type="sldNum" sz="quarter" idx="5"/>
          </p:nvPr>
        </p:nvSpPr>
        <p:spPr/>
        <p:txBody>
          <a:bodyPr/>
          <a:lstStyle/>
          <a:p>
            <a:fld id="{6A01129C-5943-4B43-A2C1-522ADA9236D1}" type="slidenum">
              <a:rPr lang="en-IR" smtClean="0"/>
              <a:t>8</a:t>
            </a:fld>
            <a:endParaRPr lang="en-IR"/>
          </a:p>
        </p:txBody>
      </p:sp>
    </p:spTree>
    <p:extLst>
      <p:ext uri="{BB962C8B-B14F-4D97-AF65-F5344CB8AC3E}">
        <p14:creationId xmlns:p14="http://schemas.microsoft.com/office/powerpoint/2010/main" val="3092021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85664-77CE-7F44-CA08-970440EDEA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54EEC9-96C9-9DFB-D56F-280172F9AFA9}"/>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E4BCFB0A-A0F2-1EEE-DC72-2062FB87E930}"/>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AE2E6C8A-6DB0-D79F-D1C1-40ACCB5AA8BD}"/>
              </a:ext>
            </a:extLst>
          </p:cNvPr>
          <p:cNvSpPr>
            <a:spLocks noGrp="1"/>
          </p:cNvSpPr>
          <p:nvPr>
            <p:ph type="sldNum" sz="quarter" idx="5"/>
          </p:nvPr>
        </p:nvSpPr>
        <p:spPr/>
        <p:txBody>
          <a:bodyPr/>
          <a:lstStyle/>
          <a:p>
            <a:fld id="{6A01129C-5943-4B43-A2C1-522ADA9236D1}" type="slidenum">
              <a:rPr lang="en-IR" smtClean="0"/>
              <a:t>9</a:t>
            </a:fld>
            <a:endParaRPr lang="en-IR"/>
          </a:p>
        </p:txBody>
      </p:sp>
    </p:spTree>
    <p:extLst>
      <p:ext uri="{BB962C8B-B14F-4D97-AF65-F5344CB8AC3E}">
        <p14:creationId xmlns:p14="http://schemas.microsoft.com/office/powerpoint/2010/main" val="28053279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9"/>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5"/>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DFA954E-5247-EC43-BF5E-C219BF3BEA04}" type="datetime1">
              <a:rPr lang="en-US" smtClean="0"/>
              <a:t>1/4/2026</a:t>
            </a:fld>
            <a:endParaRPr lang="en-IR"/>
          </a:p>
        </p:txBody>
      </p:sp>
      <p:sp>
        <p:nvSpPr>
          <p:cNvPr id="5" name="Footer Placeholder 4"/>
          <p:cNvSpPr>
            <a:spLocks noGrp="1"/>
          </p:cNvSpPr>
          <p:nvPr>
            <p:ph type="ftr" sz="quarter" idx="11"/>
          </p:nvPr>
        </p:nvSpPr>
        <p:spPr>
          <a:xfrm>
            <a:off x="812805" y="6272787"/>
            <a:ext cx="4745736" cy="365125"/>
          </a:xfrm>
        </p:spPr>
        <p:txBody>
          <a:bodyPr/>
          <a:lstStyle/>
          <a:p>
            <a:endParaRPr lang="en-IR"/>
          </a:p>
        </p:txBody>
      </p:sp>
      <p:sp>
        <p:nvSpPr>
          <p:cNvPr id="6" name="Slide Number Placeholder 5"/>
          <p:cNvSpPr>
            <a:spLocks noGrp="1"/>
          </p:cNvSpPr>
          <p:nvPr>
            <p:ph type="sldNum" sz="quarter" idx="12"/>
          </p:nvPr>
        </p:nvSpPr>
        <p:spPr>
          <a:xfrm>
            <a:off x="7244281" y="4227195"/>
            <a:ext cx="895401" cy="640080"/>
          </a:xfrm>
          <a:prstGeom prst="rect">
            <a:avLst/>
          </a:prstGeom>
        </p:spPr>
        <p:txBody>
          <a:bodyPr/>
          <a:lstStyle>
            <a:lvl1pPr>
              <a:defRPr sz="2800" b="1"/>
            </a:lvl1pPr>
          </a:lstStyle>
          <a:p>
            <a:fld id="{DFCAA4AF-953D-244E-A785-3E30E94DDEA1}" type="slidenum">
              <a:rPr lang="en-IR" smtClean="0"/>
              <a:t>‹#›</a:t>
            </a:fld>
            <a:endParaRPr lang="en-IR" dirty="0"/>
          </a:p>
        </p:txBody>
      </p:sp>
    </p:spTree>
    <p:extLst>
      <p:ext uri="{BB962C8B-B14F-4D97-AF65-F5344CB8AC3E}">
        <p14:creationId xmlns:p14="http://schemas.microsoft.com/office/powerpoint/2010/main" val="3067037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32574025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33400"/>
            <a:ext cx="1914525" cy="5638800"/>
          </a:xfrm>
        </p:spPr>
        <p:txBody>
          <a:bodyPr vert="eaVert"/>
          <a:lstStyle>
            <a:lvl1pPr>
              <a:defRPr b="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0101" y="533400"/>
            <a:ext cx="5629275"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23236088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330" y="2367097"/>
            <a:ext cx="777287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483346" y="6272789"/>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58910103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96674187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445251" y="6272787"/>
            <a:ext cx="1983232" cy="365125"/>
          </a:xfrm>
        </p:spPr>
        <p:txBody>
          <a:bodyPr/>
          <a:lstStyle>
            <a:lvl1pPr>
              <a:defRPr>
                <a:solidFill>
                  <a:schemeClr val="accent1">
                    <a:lumMod val="50000"/>
                  </a:schemeClr>
                </a:solidFill>
              </a:defRPr>
            </a:lvl1pPr>
          </a:lstStyle>
          <a:p>
            <a:fld id="{85C67283-2AA5-CA42-A96E-66C67AF4F74A}" type="datetime1">
              <a:rPr lang="en-US" smtClean="0"/>
              <a:t>1/4/2026</a:t>
            </a:fld>
            <a:endParaRPr lang="en-IR"/>
          </a:p>
        </p:txBody>
      </p:sp>
      <p:sp>
        <p:nvSpPr>
          <p:cNvPr id="5" name="Footer Placeholder 4"/>
          <p:cNvSpPr>
            <a:spLocks noGrp="1"/>
          </p:cNvSpPr>
          <p:nvPr>
            <p:ph type="ftr" sz="quarter" idx="11"/>
          </p:nvPr>
        </p:nvSpPr>
        <p:spPr>
          <a:xfrm>
            <a:off x="1636099" y="6272786"/>
            <a:ext cx="4745736" cy="365125"/>
          </a:xfrm>
        </p:spPr>
        <p:txBody>
          <a:bodyPr/>
          <a:lstStyle>
            <a:lvl1pPr>
              <a:defRPr>
                <a:solidFill>
                  <a:schemeClr val="accent1">
                    <a:lumMod val="50000"/>
                  </a:schemeClr>
                </a:solidFill>
              </a:defRPr>
            </a:lvl1pPr>
          </a:lstStyle>
          <a:p>
            <a:endParaRPr lang="en-IR"/>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1" y="2508607"/>
            <a:ext cx="891224" cy="720332"/>
          </a:xfrm>
          <a:prstGeom prst="rect">
            <a:avLst/>
          </a:prstGeom>
        </p:spPr>
        <p:txBody>
          <a:bodyPr/>
          <a:lstStyle>
            <a:lvl1pPr>
              <a:defRPr sz="2800"/>
            </a:lvl1pPr>
          </a:lstStyle>
          <a:p>
            <a:fld id="{DFCAA4AF-953D-244E-A785-3E30E94DDEA1}" type="slidenum">
              <a:rPr lang="en-IR" smtClean="0"/>
              <a:t>‹#›</a:t>
            </a:fld>
            <a:endParaRPr lang="en-IR" dirty="0"/>
          </a:p>
        </p:txBody>
      </p:sp>
    </p:spTree>
    <p:extLst>
      <p:ext uri="{BB962C8B-B14F-4D97-AF65-F5344CB8AC3E}">
        <p14:creationId xmlns:p14="http://schemas.microsoft.com/office/powerpoint/2010/main" val="367674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42488074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408560147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37B5F63F-98CA-1D41-8742-FD038FF002F0}" type="datetime1">
              <a:rPr lang="en-US" smtClean="0"/>
              <a:t>1/4/2026</a:t>
            </a:fld>
            <a:endParaRPr lang="en-IR"/>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IR"/>
          </a:p>
        </p:txBody>
      </p:sp>
      <p:sp>
        <p:nvSpPr>
          <p:cNvPr id="5" name="Slide Number Placeholder 4"/>
          <p:cNvSpPr>
            <a:spLocks noGrp="1"/>
          </p:cNvSpPr>
          <p:nvPr>
            <p:ph type="sldNum" sz="quarter" idx="12"/>
          </p:nvPr>
        </p:nvSpPr>
        <p:spPr>
          <a:xfrm>
            <a:off x="8483346" y="6272787"/>
            <a:ext cx="480060" cy="365125"/>
          </a:xfrm>
          <a:prstGeom prst="rect">
            <a:avLst/>
          </a:prstGeo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6861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637508-C37C-E149-9DBA-7B59FFC94BE4}" type="datetime1">
              <a:rPr lang="en-US" smtClean="0"/>
              <a:t>1/4/2026</a:t>
            </a:fld>
            <a:endParaRPr lang="en-IR"/>
          </a:p>
        </p:txBody>
      </p:sp>
      <p:sp>
        <p:nvSpPr>
          <p:cNvPr id="3" name="Footer Placeholder 2"/>
          <p:cNvSpPr>
            <a:spLocks noGrp="1"/>
          </p:cNvSpPr>
          <p:nvPr>
            <p:ph type="ftr" sz="quarter" idx="11"/>
          </p:nvPr>
        </p:nvSpPr>
        <p:spPr/>
        <p:txBody>
          <a:bodyPr/>
          <a:lstStyle/>
          <a:p>
            <a:endParaRPr lang="en-IR"/>
          </a:p>
        </p:txBody>
      </p:sp>
      <p:sp>
        <p:nvSpPr>
          <p:cNvPr id="4" name="Slide Number Placeholder 3"/>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t>‹#›</a:t>
            </a:fld>
            <a:endParaRPr lang="en-IR"/>
          </a:p>
        </p:txBody>
      </p:sp>
    </p:spTree>
    <p:extLst>
      <p:ext uri="{BB962C8B-B14F-4D97-AF65-F5344CB8AC3E}">
        <p14:creationId xmlns:p14="http://schemas.microsoft.com/office/powerpoint/2010/main" val="3919150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B61BEF0D-F0BB-DE4B-95CE-6DB70DBA9567}" type="datetimeFigureOut">
              <a:rPr lang="en-US" smtClean="0"/>
              <a:pPr/>
              <a:t>1/4/2026</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21503259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691E427E-F6E1-3E4B-826C-D8AB3E8AED67}" type="datetime1">
              <a:rPr lang="en-US" smtClean="0"/>
              <a:t>1/4/2026</a:t>
            </a:fld>
            <a:endParaRPr lang="en-IR"/>
          </a:p>
        </p:txBody>
      </p:sp>
      <p:sp>
        <p:nvSpPr>
          <p:cNvPr id="10" name="Slide Number Placeholder 9"/>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t>‹#›</a:t>
            </a:fld>
            <a:endParaRPr lang="en-IR"/>
          </a:p>
        </p:txBody>
      </p:sp>
    </p:spTree>
    <p:extLst>
      <p:ext uri="{BB962C8B-B14F-4D97-AF65-F5344CB8AC3E}">
        <p14:creationId xmlns:p14="http://schemas.microsoft.com/office/powerpoint/2010/main" val="3128172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userDrawn="1"/>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92368" y="6272787"/>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B61BEF0D-F0BB-DE4B-95CE-6DB70DBA9567}" type="datetimeFigureOut">
              <a:rPr lang="en-US" smtClean="0"/>
              <a:pPr/>
              <a:t>1/4/2026</a:t>
            </a:fld>
            <a:endParaRPr lang="en-US" dirty="0"/>
          </a:p>
        </p:txBody>
      </p:sp>
      <p:sp>
        <p:nvSpPr>
          <p:cNvPr id="5" name="Footer Placeholder 4"/>
          <p:cNvSpPr>
            <a:spLocks noGrp="1"/>
          </p:cNvSpPr>
          <p:nvPr>
            <p:ph type="ftr" sz="quarter" idx="3"/>
          </p:nvPr>
        </p:nvSpPr>
        <p:spPr>
          <a:xfrm>
            <a:off x="685800" y="6272787"/>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8483346" y="6272787"/>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DFCAA4AF-953D-244E-A785-3E30E94DDEA1}" type="slidenum">
              <a:rPr lang="en-IR" smtClean="0"/>
              <a:pPr/>
              <a:t>‹#›</a:t>
            </a:fld>
            <a:endParaRPr lang="en-IR" dirty="0"/>
          </a:p>
        </p:txBody>
      </p:sp>
    </p:spTree>
    <p:extLst>
      <p:ext uri="{BB962C8B-B14F-4D97-AF65-F5344CB8AC3E}">
        <p14:creationId xmlns:p14="http://schemas.microsoft.com/office/powerpoint/2010/main" val="635751511"/>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60" r:id="rId12"/>
  </p:sldLayoutIdLst>
  <p:hf hdr="0" ftr="0" dt="0"/>
  <p:txStyles>
    <p:titleStyle>
      <a:lvl1pPr algn="l" defTabSz="914400" rtl="1" eaLnBrk="1" latinLnBrk="0" hangingPunct="1">
        <a:lnSpc>
          <a:spcPct val="90000"/>
        </a:lnSpc>
        <a:spcBef>
          <a:spcPct val="0"/>
        </a:spcBef>
        <a:buNone/>
        <a:defRPr sz="4200" b="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r" defTabSz="914400" rtl="1"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8.png"/><Relationship Id="rId7" Type="http://schemas.openxmlformats.org/officeDocument/2006/relationships/diagramColors" Target="../diagrams/colors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43D25-2DC0-B145-8CDC-1305C74C1636}"/>
              </a:ext>
            </a:extLst>
          </p:cNvPr>
          <p:cNvSpPr>
            <a:spLocks noGrp="1"/>
          </p:cNvSpPr>
          <p:nvPr>
            <p:ph type="ctrTitle"/>
          </p:nvPr>
        </p:nvSpPr>
        <p:spPr>
          <a:xfrm>
            <a:off x="0" y="1785674"/>
            <a:ext cx="8297333" cy="2001839"/>
          </a:xfrm>
        </p:spPr>
        <p:txBody>
          <a:bodyPr anchor="ctr">
            <a:normAutofit/>
          </a:bodyPr>
          <a:lstStyle/>
          <a:p>
            <a:pPr algn="r"/>
            <a:r>
              <a:rPr lang="fa-IR" sz="3600" b="1" dirty="0">
                <a:latin typeface="IRANYekan ExtraBold" panose="020B0506030804020204" pitchFamily="34" charset="-78"/>
                <a:cs typeface="B Mitra" panose="00000400000000000000" pitchFamily="2" charset="-78"/>
              </a:rPr>
              <a:t>حکمرانی نافذ</a:t>
            </a:r>
          </a:p>
        </p:txBody>
      </p:sp>
      <p:sp>
        <p:nvSpPr>
          <p:cNvPr id="3" name="Subtitle 2">
            <a:extLst>
              <a:ext uri="{FF2B5EF4-FFF2-40B4-BE49-F238E27FC236}">
                <a16:creationId xmlns:a16="http://schemas.microsoft.com/office/drawing/2014/main" id="{1BF6B021-3F5D-0643-BA4C-71F40E9F5B6F}"/>
              </a:ext>
            </a:extLst>
          </p:cNvPr>
          <p:cNvSpPr>
            <a:spLocks noGrp="1"/>
          </p:cNvSpPr>
          <p:nvPr>
            <p:ph type="subTitle" idx="1"/>
          </p:nvPr>
        </p:nvSpPr>
        <p:spPr>
          <a:xfrm>
            <a:off x="1143000" y="4487648"/>
            <a:ext cx="6858000" cy="1631798"/>
          </a:xfrm>
        </p:spPr>
        <p:txBody>
          <a:bodyPr>
            <a:normAutofit/>
          </a:bodyPr>
          <a:lstStyle/>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دکتر مهدی امینیان</a:t>
            </a:r>
          </a:p>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پژوهشکده مطالعات اسلامی در علوم انسانی</a:t>
            </a:r>
          </a:p>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دانشگاه فردوسی مشهد</a:t>
            </a:r>
            <a:endParaRPr lang="en-IR" sz="2500" dirty="0">
              <a:solidFill>
                <a:srgbClr val="1F4497"/>
              </a:solidFill>
              <a:latin typeface="IRANYekan Light" panose="020B0506030804020204" pitchFamily="34" charset="-78"/>
              <a:cs typeface="B Mitra" panose="00000400000000000000" pitchFamily="2" charset="-78"/>
            </a:endParaRPr>
          </a:p>
        </p:txBody>
      </p:sp>
      <p:pic>
        <p:nvPicPr>
          <p:cNvPr id="4" name="Picture 3">
            <a:extLst>
              <a:ext uri="{FF2B5EF4-FFF2-40B4-BE49-F238E27FC236}">
                <a16:creationId xmlns:a16="http://schemas.microsoft.com/office/drawing/2014/main" id="{919E5219-1E3A-DC35-DD33-B64A63134DD7}"/>
              </a:ext>
            </a:extLst>
          </p:cNvPr>
          <p:cNvPicPr>
            <a:picLocks noChangeAspect="1"/>
          </p:cNvPicPr>
          <p:nvPr/>
        </p:nvPicPr>
        <p:blipFill>
          <a:blip r:embed="rId2"/>
          <a:stretch>
            <a:fillRect/>
          </a:stretch>
        </p:blipFill>
        <p:spPr>
          <a:xfrm>
            <a:off x="2680856" y="554530"/>
            <a:ext cx="3782291" cy="505691"/>
          </a:xfrm>
          <a:prstGeom prst="rect">
            <a:avLst/>
          </a:prstGeom>
        </p:spPr>
      </p:pic>
      <p:pic>
        <p:nvPicPr>
          <p:cNvPr id="7" name="Picture 6">
            <a:extLst>
              <a:ext uri="{FF2B5EF4-FFF2-40B4-BE49-F238E27FC236}">
                <a16:creationId xmlns:a16="http://schemas.microsoft.com/office/drawing/2014/main" id="{E90C306D-453F-426E-947B-C1EB46B24D3E}"/>
              </a:ext>
            </a:extLst>
          </p:cNvPr>
          <p:cNvPicPr>
            <a:picLocks noChangeAspect="1"/>
          </p:cNvPicPr>
          <p:nvPr/>
        </p:nvPicPr>
        <p:blipFill>
          <a:blip r:embed="rId3"/>
          <a:stretch>
            <a:fillRect/>
          </a:stretch>
        </p:blipFill>
        <p:spPr>
          <a:xfrm>
            <a:off x="873531" y="1732220"/>
            <a:ext cx="1996158" cy="2192666"/>
          </a:xfrm>
          <a:prstGeom prst="rect">
            <a:avLst/>
          </a:prstGeom>
        </p:spPr>
      </p:pic>
    </p:spTree>
    <p:extLst>
      <p:ext uri="{BB962C8B-B14F-4D97-AF65-F5344CB8AC3E}">
        <p14:creationId xmlns:p14="http://schemas.microsoft.com/office/powerpoint/2010/main" val="918216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D4EA1-5AB8-C938-71EC-582496052600}"/>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0274984A-6CF9-F42F-C38F-2318FDAF9FDF}"/>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9</a:t>
            </a:fld>
            <a:endParaRPr lang="en-IR" dirty="0">
              <a:cs typeface="B Mitra" panose="00000400000000000000" pitchFamily="2" charset="-78"/>
            </a:endParaRPr>
          </a:p>
        </p:txBody>
      </p:sp>
      <p:sp>
        <p:nvSpPr>
          <p:cNvPr id="7" name="Rounded Rectangle 6">
            <a:extLst>
              <a:ext uri="{FF2B5EF4-FFF2-40B4-BE49-F238E27FC236}">
                <a16:creationId xmlns:a16="http://schemas.microsoft.com/office/drawing/2014/main" id="{E43269AC-5431-B23C-9BAC-7069E6C13CE6}"/>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921129C6-EED0-7CD3-813C-FF3A4306D0A3}"/>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483E3F7D-F670-34C6-9350-1CEAA106F37E}"/>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1393426C-8BDB-29C0-92D0-A41B66FE73D3}"/>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91D817FE-4B07-8810-A348-87508D1D6675}"/>
              </a:ext>
            </a:extLst>
          </p:cNvPr>
          <p:cNvPicPr>
            <a:picLocks noChangeAspect="1"/>
          </p:cNvPicPr>
          <p:nvPr/>
        </p:nvPicPr>
        <p:blipFill>
          <a:blip r:embed="rId3"/>
          <a:stretch>
            <a:fillRect/>
          </a:stretch>
        </p:blipFill>
        <p:spPr>
          <a:xfrm>
            <a:off x="8050306" y="85750"/>
            <a:ext cx="821766" cy="895116"/>
          </a:xfrm>
          <a:prstGeom prst="rect">
            <a:avLst/>
          </a:prstGeom>
        </p:spPr>
      </p:pic>
      <p:graphicFrame>
        <p:nvGraphicFramePr>
          <p:cNvPr id="3" name="Diagram 2">
            <a:extLst>
              <a:ext uri="{FF2B5EF4-FFF2-40B4-BE49-F238E27FC236}">
                <a16:creationId xmlns:a16="http://schemas.microsoft.com/office/drawing/2014/main" id="{4CD3E2DC-D096-499C-FAD7-EA1C9D0ACC48}"/>
              </a:ext>
            </a:extLst>
          </p:cNvPr>
          <p:cNvGraphicFramePr/>
          <p:nvPr>
            <p:extLst>
              <p:ext uri="{D42A27DB-BD31-4B8C-83A1-F6EECF244321}">
                <p14:modId xmlns:p14="http://schemas.microsoft.com/office/powerpoint/2010/main" val="1035136078"/>
              </p:ext>
            </p:extLst>
          </p:nvPr>
        </p:nvGraphicFramePr>
        <p:xfrm>
          <a:off x="1217612" y="2252722"/>
          <a:ext cx="6708775" cy="38305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extBox 5">
            <a:extLst>
              <a:ext uri="{FF2B5EF4-FFF2-40B4-BE49-F238E27FC236}">
                <a16:creationId xmlns:a16="http://schemas.microsoft.com/office/drawing/2014/main" id="{5BF58164-FB79-0844-1E06-3540572701B7}"/>
              </a:ext>
            </a:extLst>
          </p:cNvPr>
          <p:cNvSpPr txBox="1"/>
          <p:nvPr/>
        </p:nvSpPr>
        <p:spPr>
          <a:xfrm>
            <a:off x="1905000" y="1330049"/>
            <a:ext cx="5372100" cy="646331"/>
          </a:xfrm>
          <a:prstGeom prst="rect">
            <a:avLst/>
          </a:prstGeom>
          <a:noFill/>
        </p:spPr>
        <p:txBody>
          <a:bodyPr wrap="square">
            <a:spAutoFit/>
          </a:bodyPr>
          <a:lstStyle/>
          <a:p>
            <a:pPr algn="ctr" rtl="1"/>
            <a:r>
              <a:rPr lang="fa-IR" b="1" dirty="0">
                <a:cs typeface="B Mitra" panose="00000400000000000000" pitchFamily="2" charset="-78"/>
              </a:rPr>
              <a:t>جایگشت نیروهای حکمران در فرآیند حکمرانی نافذ ایران پس از روان‌شدن حکمرانی در کنار مبنای عمل هر یک</a:t>
            </a:r>
            <a:endParaRPr lang="en-US" b="1" dirty="0">
              <a:cs typeface="B Mitra" panose="00000400000000000000" pitchFamily="2" charset="-78"/>
            </a:endParaRPr>
          </a:p>
        </p:txBody>
      </p:sp>
    </p:spTree>
    <p:extLst>
      <p:ext uri="{BB962C8B-B14F-4D97-AF65-F5344CB8AC3E}">
        <p14:creationId xmlns:p14="http://schemas.microsoft.com/office/powerpoint/2010/main" val="350425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A393-5357-D84D-856B-477DA6B7F6BC}"/>
              </a:ext>
            </a:extLst>
          </p:cNvPr>
          <p:cNvSpPr>
            <a:spLocks noGrp="1"/>
          </p:cNvSpPr>
          <p:nvPr>
            <p:ph type="title"/>
          </p:nvPr>
        </p:nvSpPr>
        <p:spPr>
          <a:xfrm>
            <a:off x="628651" y="2766221"/>
            <a:ext cx="7886700" cy="1325563"/>
          </a:xfrm>
        </p:spPr>
        <p:txBody>
          <a:bodyPr vert="horz" lIns="91440" tIns="45720" rIns="91440" bIns="45720" rtlCol="0" anchor="ctr">
            <a:normAutofit/>
          </a:bodyPr>
          <a:lstStyle/>
          <a:p>
            <a:pPr algn="ctr" rtl="1"/>
            <a:r>
              <a:rPr lang="fa-IR" b="1" dirty="0">
                <a:latin typeface="IRANYekan ExtraBold" panose="020B0506030804020204" pitchFamily="34" charset="-78"/>
                <a:cs typeface="B Mitra" panose="00000400000000000000" pitchFamily="2" charset="-78"/>
              </a:rPr>
              <a:t>بــا تشکر</a:t>
            </a:r>
            <a:endParaRPr lang="en-IR" b="1" dirty="0">
              <a:latin typeface="IRANYekan ExtraBold" panose="020B0506030804020204" pitchFamily="34" charset="-78"/>
              <a:cs typeface="B Mitra" panose="00000400000000000000" pitchFamily="2" charset="-78"/>
            </a:endParaRPr>
          </a:p>
        </p:txBody>
      </p:sp>
    </p:spTree>
    <p:extLst>
      <p:ext uri="{BB962C8B-B14F-4D97-AF65-F5344CB8AC3E}">
        <p14:creationId xmlns:p14="http://schemas.microsoft.com/office/powerpoint/2010/main" val="184043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BEC84A8C-590E-DC47-BD23-9BF38BE92C63}"/>
              </a:ext>
            </a:extLst>
          </p:cNvPr>
          <p:cNvSpPr/>
          <p:nvPr/>
        </p:nvSpPr>
        <p:spPr>
          <a:xfrm>
            <a:off x="2267063" y="3393877"/>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تحلیل ابعاد مسئله</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4D54E1AE-035D-0F41-8452-145CAFED9875}"/>
              </a:ext>
            </a:extLst>
          </p:cNvPr>
          <p:cNvSpPr/>
          <p:nvPr/>
        </p:nvSpPr>
        <p:spPr>
          <a:xfrm>
            <a:off x="2267063" y="4844653"/>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راهکارهای سیاستی</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3742EF48-FC86-1048-907D-E56DFA5D238F}"/>
              </a:ext>
            </a:extLst>
          </p:cNvPr>
          <p:cNvSpPr/>
          <p:nvPr/>
        </p:nvSpPr>
        <p:spPr>
          <a:xfrm>
            <a:off x="2267063" y="1943101"/>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a:solidFill>
                  <a:sysClr val="windowText" lastClr="000000"/>
                </a:solidFill>
                <a:latin typeface="IRANYekan" panose="020B0506030804020204" pitchFamily="34" charset="-78"/>
                <a:cs typeface="B Mitra" panose="00000400000000000000" pitchFamily="2" charset="-78"/>
              </a:rPr>
              <a:t>مقدمه و بیان مسئله</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2" name="TextBox 1">
            <a:extLst>
              <a:ext uri="{FF2B5EF4-FFF2-40B4-BE49-F238E27FC236}">
                <a16:creationId xmlns:a16="http://schemas.microsoft.com/office/drawing/2014/main" id="{B9EF2EA7-C626-A34D-9447-CB7CC006892D}"/>
              </a:ext>
            </a:extLst>
          </p:cNvPr>
          <p:cNvSpPr txBox="1"/>
          <p:nvPr/>
        </p:nvSpPr>
        <p:spPr>
          <a:xfrm>
            <a:off x="2514600" y="740639"/>
            <a:ext cx="4114800" cy="707886"/>
          </a:xfrm>
          <a:prstGeom prst="rect">
            <a:avLst/>
          </a:prstGeom>
          <a:noFill/>
        </p:spPr>
        <p:txBody>
          <a:bodyPr wrap="square" rtlCol="0">
            <a:spAutoFit/>
          </a:bodyPr>
          <a:lstStyle/>
          <a:p>
            <a:pPr algn="ctr" rtl="1"/>
            <a:r>
              <a:rPr lang="fa-IR" sz="4000" b="1" dirty="0">
                <a:solidFill>
                  <a:srgbClr val="204497"/>
                </a:solidFill>
                <a:latin typeface="IRANYekan ExtraBold" panose="020B0506030804020204" pitchFamily="34" charset="-78"/>
                <a:cs typeface="B Mitra" panose="00000400000000000000" pitchFamily="2" charset="-78"/>
              </a:rPr>
              <a:t>فهرست مطالب</a:t>
            </a:r>
            <a:endParaRPr lang="en-IR" sz="4000" b="1" dirty="0">
              <a:solidFill>
                <a:srgbClr val="204497"/>
              </a:solidFill>
              <a:latin typeface="IRANYekan ExtraBold" panose="020B0506030804020204" pitchFamily="34" charset="-78"/>
              <a:cs typeface="B Mitra" panose="00000400000000000000" pitchFamily="2" charset="-78"/>
            </a:endParaRPr>
          </a:p>
        </p:txBody>
      </p:sp>
      <p:sp>
        <p:nvSpPr>
          <p:cNvPr id="4" name="Slide Number Placeholder 3">
            <a:extLst>
              <a:ext uri="{FF2B5EF4-FFF2-40B4-BE49-F238E27FC236}">
                <a16:creationId xmlns:a16="http://schemas.microsoft.com/office/drawing/2014/main" id="{41210AA0-632C-0D47-9332-BC982D94B561}"/>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1</a:t>
            </a:fld>
            <a:endParaRPr lang="en-IR" dirty="0">
              <a:cs typeface="B Mitra" panose="00000400000000000000" pitchFamily="2" charset="-78"/>
            </a:endParaRPr>
          </a:p>
        </p:txBody>
      </p:sp>
    </p:spTree>
    <p:extLst>
      <p:ext uri="{BB962C8B-B14F-4D97-AF65-F5344CB8AC3E}">
        <p14:creationId xmlns:p14="http://schemas.microsoft.com/office/powerpoint/2010/main" val="3482023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تحلیل ابعاد مسئله</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مقدمه و بیان مسئله</a:t>
            </a:r>
          </a:p>
        </p:txBody>
      </p:sp>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2</a:t>
            </a:fld>
            <a:endParaRPr lang="en-IR" dirty="0">
              <a:cs typeface="B Mitra" panose="00000400000000000000" pitchFamily="2" charset="-78"/>
            </a:endParaRPr>
          </a:p>
        </p:txBody>
      </p:sp>
      <p:cxnSp>
        <p:nvCxnSpPr>
          <p:cNvPr id="3" name="Straight Connector 2">
            <a:extLst>
              <a:ext uri="{FF2B5EF4-FFF2-40B4-BE49-F238E27FC236}">
                <a16:creationId xmlns:a16="http://schemas.microsoft.com/office/drawing/2014/main" id="{CFF62F97-3DB0-0642-DF51-6A41CBCB6C73}"/>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4875641-01C5-78B9-633E-97F5A4491B84}"/>
              </a:ext>
            </a:extLst>
          </p:cNvPr>
          <p:cNvPicPr>
            <a:picLocks noChangeAspect="1"/>
          </p:cNvPicPr>
          <p:nvPr/>
        </p:nvPicPr>
        <p:blipFill>
          <a:blip r:embed="rId3"/>
          <a:stretch>
            <a:fillRect/>
          </a:stretch>
        </p:blipFill>
        <p:spPr>
          <a:xfrm>
            <a:off x="8050306" y="85750"/>
            <a:ext cx="821766" cy="895116"/>
          </a:xfrm>
          <a:prstGeom prst="rect">
            <a:avLst/>
          </a:prstGeom>
        </p:spPr>
      </p:pic>
      <p:graphicFrame>
        <p:nvGraphicFramePr>
          <p:cNvPr id="2" name="Diagram 1">
            <a:extLst>
              <a:ext uri="{FF2B5EF4-FFF2-40B4-BE49-F238E27FC236}">
                <a16:creationId xmlns:a16="http://schemas.microsoft.com/office/drawing/2014/main" id="{B6BF930F-968C-A81C-46B5-FFE1EF918F25}"/>
              </a:ext>
            </a:extLst>
          </p:cNvPr>
          <p:cNvGraphicFramePr/>
          <p:nvPr>
            <p:extLst>
              <p:ext uri="{D42A27DB-BD31-4B8C-83A1-F6EECF244321}">
                <p14:modId xmlns:p14="http://schemas.microsoft.com/office/powerpoint/2010/main" val="2297531120"/>
              </p:ext>
            </p:extLst>
          </p:nvPr>
        </p:nvGraphicFramePr>
        <p:xfrm>
          <a:off x="0" y="980866"/>
          <a:ext cx="8662279" cy="40859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Callout: Double Bent Line with Border and Accent Bar 4">
            <a:extLst>
              <a:ext uri="{FF2B5EF4-FFF2-40B4-BE49-F238E27FC236}">
                <a16:creationId xmlns:a16="http://schemas.microsoft.com/office/drawing/2014/main" id="{BFBFEBC4-2B57-5AF3-113F-2CB2982F9287}"/>
              </a:ext>
            </a:extLst>
          </p:cNvPr>
          <p:cNvSpPr/>
          <p:nvPr/>
        </p:nvSpPr>
        <p:spPr>
          <a:xfrm>
            <a:off x="2027903" y="5066859"/>
            <a:ext cx="5088194" cy="1076434"/>
          </a:xfrm>
          <a:prstGeom prst="accentBorderCallout3">
            <a:avLst>
              <a:gd name="adj1" fmla="val 18750"/>
              <a:gd name="adj2" fmla="val -8333"/>
              <a:gd name="adj3" fmla="val -21959"/>
              <a:gd name="adj4" fmla="val -16941"/>
              <a:gd name="adj5" fmla="val -42482"/>
              <a:gd name="adj6" fmla="val -2662"/>
              <a:gd name="adj7" fmla="val -102796"/>
              <a:gd name="adj8" fmla="val 36000"/>
            </a:avLst>
          </a:prstGeom>
          <a:solidFill>
            <a:schemeClr val="accent5">
              <a:lumMod val="20000"/>
              <a:lumOff val="80000"/>
            </a:schemeClr>
          </a:solid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r>
              <a:rPr lang="fa-IR" b="1" dirty="0">
                <a:ln w="10160">
                  <a:solidFill>
                    <a:schemeClr val="accent5"/>
                  </a:solidFill>
                  <a:prstDash val="solid"/>
                </a:ln>
                <a:solidFill>
                  <a:schemeClr val="tx1"/>
                </a:solidFill>
                <a:effectLst>
                  <a:outerShdw blurRad="38100" dist="22860" dir="5400000" algn="tl" rotWithShape="0">
                    <a:srgbClr val="000000">
                      <a:alpha val="30000"/>
                    </a:srgbClr>
                  </a:outerShdw>
                </a:effectLst>
                <a:cs typeface="2  Mitra" panose="00000400000000000000" pitchFamily="2" charset="-78"/>
              </a:rPr>
              <a:t>حداقل 14 مرکز در دل 21 مجموعه علمی کشور در حوزه مطالعات اجتماعی و  سیاسی با رویکرد اسلامی</a:t>
            </a:r>
            <a:endParaRPr lang="en-US" b="1" dirty="0">
              <a:ln w="10160">
                <a:solidFill>
                  <a:schemeClr val="accent5"/>
                </a:solidFill>
                <a:prstDash val="solid"/>
              </a:ln>
              <a:solidFill>
                <a:schemeClr val="tx1"/>
              </a:solidFill>
              <a:effectLst>
                <a:outerShdw blurRad="38100" dist="22860" dir="5400000" algn="tl" rotWithShape="0">
                  <a:srgbClr val="000000">
                    <a:alpha val="30000"/>
                  </a:srgbClr>
                </a:outerShdw>
              </a:effectLst>
              <a:cs typeface="2  Mitra" panose="00000400000000000000" pitchFamily="2" charset="-78"/>
            </a:endParaRPr>
          </a:p>
        </p:txBody>
      </p:sp>
    </p:spTree>
    <p:extLst>
      <p:ext uri="{BB962C8B-B14F-4D97-AF65-F5344CB8AC3E}">
        <p14:creationId xmlns:p14="http://schemas.microsoft.com/office/powerpoint/2010/main" val="141383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458AE-6540-4B48-7732-83AD78209943}"/>
            </a:ext>
          </a:extLst>
        </p:cNvPr>
        <p:cNvGrpSpPr/>
        <p:nvPr/>
      </p:nvGrpSpPr>
      <p:grpSpPr>
        <a:xfrm>
          <a:off x="0" y="0"/>
          <a:ext cx="0" cy="0"/>
          <a:chOff x="0" y="0"/>
          <a:chExt cx="0" cy="0"/>
        </a:xfrm>
      </p:grpSpPr>
      <p:sp>
        <p:nvSpPr>
          <p:cNvPr id="10" name="Rounded Rectangle 9">
            <a:extLst>
              <a:ext uri="{FF2B5EF4-FFF2-40B4-BE49-F238E27FC236}">
                <a16:creationId xmlns:a16="http://schemas.microsoft.com/office/drawing/2014/main" id="{E8DDF816-73DD-9C61-D962-6DFA126DB292}"/>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تحلیل ابعاد مسئله</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8ED19B49-5F4B-180A-C02B-4385D436D047}"/>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C0B69130-1E74-76F5-9CE6-E6296684CBB3}"/>
              </a:ext>
            </a:extLst>
          </p:cNvPr>
          <p:cNvSpPr/>
          <p:nvPr/>
        </p:nvSpPr>
        <p:spPr>
          <a:xfrm>
            <a:off x="535912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مقدمه و بیان مسئله</a:t>
            </a:r>
          </a:p>
        </p:txBody>
      </p:sp>
      <p:sp>
        <p:nvSpPr>
          <p:cNvPr id="16" name="TextBox 15">
            <a:extLst>
              <a:ext uri="{FF2B5EF4-FFF2-40B4-BE49-F238E27FC236}">
                <a16:creationId xmlns:a16="http://schemas.microsoft.com/office/drawing/2014/main" id="{9B1CC01C-835D-94CF-4917-1CADE24EBFC9}"/>
              </a:ext>
            </a:extLst>
          </p:cNvPr>
          <p:cNvSpPr txBox="1"/>
          <p:nvPr/>
        </p:nvSpPr>
        <p:spPr>
          <a:xfrm>
            <a:off x="654756" y="1311722"/>
            <a:ext cx="7828590" cy="5032147"/>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fa-IR" sz="2400" b="1" dirty="0">
                <a:latin typeface="IRANYekanFN" panose="020B0506030804020204" pitchFamily="34" charset="-78"/>
                <a:cs typeface="B Mitra" panose="00000400000000000000" pitchFamily="2" charset="-78"/>
              </a:rPr>
              <a:t>لزوم پاسخ به اولین پرسش در حوزه حکمرانی: </a:t>
            </a:r>
          </a:p>
          <a:p>
            <a:pPr algn="ctr" rtl="1">
              <a:lnSpc>
                <a:spcPct val="150000"/>
              </a:lnSpc>
            </a:pPr>
            <a:r>
              <a:rPr lang="fa-IR" sz="2400" b="1" dirty="0">
                <a:latin typeface="IRANYekanFN" panose="020B0506030804020204" pitchFamily="34" charset="-78"/>
                <a:cs typeface="B Mitra" panose="00000400000000000000" pitchFamily="2" charset="-78"/>
              </a:rPr>
              <a:t>«آیا اصلاً حکمرانی به عنوان یک فرآیند در کشور ما شکل گرفته است؟</a:t>
            </a:r>
            <a:br>
              <a:rPr lang="fa-IR" sz="2400" b="1" dirty="0">
                <a:latin typeface="IRANYekanFN" panose="020B0506030804020204" pitchFamily="34" charset="-78"/>
                <a:cs typeface="B Mitra" panose="00000400000000000000" pitchFamily="2" charset="-78"/>
              </a:rPr>
            </a:br>
            <a:br>
              <a:rPr lang="fa-IR" sz="2400" b="1" dirty="0">
                <a:latin typeface="IRANYekanFN" panose="020B0506030804020204" pitchFamily="34" charset="-78"/>
                <a:cs typeface="B Mitra" panose="00000400000000000000" pitchFamily="2" charset="-78"/>
              </a:rPr>
            </a:br>
            <a:r>
              <a:rPr lang="fa-IR" sz="2400" b="1" dirty="0">
                <a:solidFill>
                  <a:srgbClr val="C00000"/>
                </a:solidFill>
                <a:latin typeface="IRANYekanFN" panose="020B0506030804020204" pitchFamily="34" charset="-78"/>
                <a:cs typeface="B Mitra" panose="00000400000000000000" pitchFamily="2" charset="-78"/>
              </a:rPr>
              <a:t>پاسخ: خیر</a:t>
            </a:r>
          </a:p>
          <a:p>
            <a:pPr algn="ctr" rtl="1">
              <a:lnSpc>
                <a:spcPct val="150000"/>
              </a:lnSpc>
            </a:pPr>
            <a:r>
              <a:rPr lang="fa-IR" sz="2400" b="1" dirty="0">
                <a:latin typeface="IRANYekanFN" panose="020B0506030804020204" pitchFamily="34" charset="-78"/>
                <a:cs typeface="B Mitra" panose="00000400000000000000" pitchFamily="2" charset="-78"/>
              </a:rPr>
              <a:t>زیرا بین سیاست‌های </a:t>
            </a:r>
            <a:r>
              <a:rPr lang="fa-IR" sz="2400" b="1" u="sng" dirty="0">
                <a:latin typeface="IRANYekanFN" panose="020B0506030804020204" pitchFamily="34" charset="-78"/>
                <a:cs typeface="B Mitra" panose="00000400000000000000" pitchFamily="2" charset="-78"/>
              </a:rPr>
              <a:t>ابلاغی، اعلامی و اعمالی،</a:t>
            </a:r>
            <a:r>
              <a:rPr lang="fa-IR" sz="2400" b="1" dirty="0">
                <a:latin typeface="IRANYekanFN" panose="020B0506030804020204" pitchFamily="34" charset="-78"/>
                <a:cs typeface="B Mitra" panose="00000400000000000000" pitchFamily="2" charset="-78"/>
              </a:rPr>
              <a:t> فاصله معنادار </a:t>
            </a:r>
            <a:r>
              <a:rPr lang="fa-IR" sz="2400" b="1" u="sng" dirty="0">
                <a:latin typeface="IRANYekanFN" panose="020B0506030804020204" pitchFamily="34" charset="-78"/>
                <a:cs typeface="B Mitra" panose="00000400000000000000" pitchFamily="2" charset="-78"/>
              </a:rPr>
              <a:t>زمانی و محتوایی</a:t>
            </a:r>
            <a:r>
              <a:rPr lang="fa-IR" sz="2400" b="1" dirty="0">
                <a:latin typeface="IRANYekanFN" panose="020B0506030804020204" pitchFamily="34" charset="-78"/>
                <a:cs typeface="B Mitra" panose="00000400000000000000" pitchFamily="2" charset="-78"/>
              </a:rPr>
              <a:t> وجود دارد. این یک ضعفِ فرآیندی نیست؛ عدم فرآیند است!</a:t>
            </a:r>
          </a:p>
          <a:p>
            <a:pPr algn="ctr" rtl="1">
              <a:lnSpc>
                <a:spcPct val="150000"/>
              </a:lnSpc>
            </a:pPr>
            <a:r>
              <a:rPr lang="fa-IR" sz="2400" b="1" dirty="0">
                <a:latin typeface="IRANYekanFN" panose="020B0506030804020204" pitchFamily="34" charset="-78"/>
                <a:cs typeface="B Mitra" panose="00000400000000000000" pitchFamily="2" charset="-78"/>
              </a:rPr>
              <a:t>برخی مستندات: </a:t>
            </a:r>
          </a:p>
          <a:p>
            <a:pPr marL="342900" indent="-342900" algn="ctr" rtl="1">
              <a:lnSpc>
                <a:spcPct val="150000"/>
              </a:lnSpc>
              <a:buFont typeface="Arial" panose="020B0604020202020204" pitchFamily="34" charset="0"/>
              <a:buChar char="•"/>
            </a:pPr>
            <a:r>
              <a:rPr lang="fa-IR" sz="2400" b="1" dirty="0">
                <a:latin typeface="IRANYekanFN" panose="020B0506030804020204" pitchFamily="34" charset="-78"/>
                <a:cs typeface="B Mitra" panose="00000400000000000000" pitchFamily="2" charset="-78"/>
              </a:rPr>
              <a:t>اجرای حداکثر 30% برنامه توسعه، انحراف از سیاست‌های کلی اصل 44، تدوین نشدن آیین‌نامه چند ده قانون مصوب در هر دوره از مجلس،...</a:t>
            </a:r>
            <a:endParaRPr lang="en-IR" sz="2400" b="1" dirty="0">
              <a:latin typeface="IRANYekanFN" panose="020B0506030804020204" pitchFamily="34" charset="-78"/>
              <a:cs typeface="B Mitra" panose="00000400000000000000" pitchFamily="2" charset="-78"/>
            </a:endParaRPr>
          </a:p>
        </p:txBody>
      </p:sp>
      <p:sp>
        <p:nvSpPr>
          <p:cNvPr id="33" name="Slide Number Placeholder 5">
            <a:extLst>
              <a:ext uri="{FF2B5EF4-FFF2-40B4-BE49-F238E27FC236}">
                <a16:creationId xmlns:a16="http://schemas.microsoft.com/office/drawing/2014/main" id="{7FE8603A-BCBD-A983-ED1D-C37D17739118}"/>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3</a:t>
            </a:fld>
            <a:endParaRPr lang="en-IR" dirty="0">
              <a:cs typeface="B Mitra" panose="00000400000000000000" pitchFamily="2" charset="-78"/>
            </a:endParaRPr>
          </a:p>
        </p:txBody>
      </p:sp>
      <p:cxnSp>
        <p:nvCxnSpPr>
          <p:cNvPr id="3" name="Straight Connector 2">
            <a:extLst>
              <a:ext uri="{FF2B5EF4-FFF2-40B4-BE49-F238E27FC236}">
                <a16:creationId xmlns:a16="http://schemas.microsoft.com/office/drawing/2014/main" id="{4E21A571-0786-4740-3BA1-687B487A4B2F}"/>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6787D493-4369-3F04-9FDB-E036BE2BC804}"/>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200776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4</a:t>
            </a:fld>
            <a:endParaRPr lang="en-IR" dirty="0">
              <a:cs typeface="B Mitra" panose="00000400000000000000" pitchFamily="2" charset="-78"/>
            </a:endParaRPr>
          </a:p>
        </p:txBody>
      </p:sp>
      <p:sp>
        <p:nvSpPr>
          <p:cNvPr id="7" name="Rounded Rectangle 6">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rgbClr val="204498"/>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تحلیل ابعاد مسئله</a:t>
            </a:r>
            <a:endParaRPr lang="en-IR" dirty="0">
              <a:solidFill>
                <a:schemeClr val="bg1"/>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1" name="Rounded Rectangle 10">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39EF9E87-FCDB-0388-E752-1F273A0EB6F5}"/>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C38E23A-B553-3385-AA0F-5C60D997BEB2}"/>
              </a:ext>
            </a:extLst>
          </p:cNvPr>
          <p:cNvPicPr>
            <a:picLocks noChangeAspect="1"/>
          </p:cNvPicPr>
          <p:nvPr/>
        </p:nvPicPr>
        <p:blipFill>
          <a:blip r:embed="rId3"/>
          <a:stretch>
            <a:fillRect/>
          </a:stretch>
        </p:blipFill>
        <p:spPr>
          <a:xfrm>
            <a:off x="8050306" y="85750"/>
            <a:ext cx="821766" cy="895116"/>
          </a:xfrm>
          <a:prstGeom prst="rect">
            <a:avLst/>
          </a:prstGeom>
        </p:spPr>
      </p:pic>
      <p:graphicFrame>
        <p:nvGraphicFramePr>
          <p:cNvPr id="3" name="Diagram 2">
            <a:extLst>
              <a:ext uri="{FF2B5EF4-FFF2-40B4-BE49-F238E27FC236}">
                <a16:creationId xmlns:a16="http://schemas.microsoft.com/office/drawing/2014/main" id="{1522813D-A323-0DE9-3B5F-5F65AC349F17}"/>
              </a:ext>
            </a:extLst>
          </p:cNvPr>
          <p:cNvGraphicFramePr/>
          <p:nvPr>
            <p:extLst>
              <p:ext uri="{D42A27DB-BD31-4B8C-83A1-F6EECF244321}">
                <p14:modId xmlns:p14="http://schemas.microsoft.com/office/powerpoint/2010/main" val="1980829585"/>
              </p:ext>
            </p:extLst>
          </p:nvPr>
        </p:nvGraphicFramePr>
        <p:xfrm>
          <a:off x="1219609" y="1151944"/>
          <a:ext cx="5943600" cy="54859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4419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8F326-BF37-BF1C-9E69-826BE549C5AD}"/>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03578A53-0130-1D1D-8537-50B5F2C8CBB9}"/>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5</a:t>
            </a:fld>
            <a:endParaRPr lang="en-IR" dirty="0">
              <a:cs typeface="B Mitra" panose="00000400000000000000" pitchFamily="2" charset="-78"/>
            </a:endParaRPr>
          </a:p>
        </p:txBody>
      </p:sp>
      <p:sp>
        <p:nvSpPr>
          <p:cNvPr id="7" name="Rounded Rectangle 6">
            <a:extLst>
              <a:ext uri="{FF2B5EF4-FFF2-40B4-BE49-F238E27FC236}">
                <a16:creationId xmlns:a16="http://schemas.microsoft.com/office/drawing/2014/main" id="{80E64724-D07A-BE8D-06C8-33B053BC0266}"/>
              </a:ext>
            </a:extLst>
          </p:cNvPr>
          <p:cNvSpPr/>
          <p:nvPr/>
        </p:nvSpPr>
        <p:spPr>
          <a:xfrm>
            <a:off x="2805000" y="295197"/>
            <a:ext cx="2324126" cy="540000"/>
          </a:xfrm>
          <a:prstGeom prst="roundRect">
            <a:avLst>
              <a:gd name="adj" fmla="val 50000"/>
            </a:avLst>
          </a:prstGeom>
          <a:solidFill>
            <a:srgbClr val="204498"/>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تحلیل ابعاد مسئله</a:t>
            </a:r>
            <a:endParaRPr lang="en-IR" dirty="0">
              <a:solidFill>
                <a:schemeClr val="bg1"/>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04EECE12-ED93-F420-EC7C-5C038674E241}"/>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1" name="Rounded Rectangle 10">
            <a:extLst>
              <a:ext uri="{FF2B5EF4-FFF2-40B4-BE49-F238E27FC236}">
                <a16:creationId xmlns:a16="http://schemas.microsoft.com/office/drawing/2014/main" id="{FA18E5C8-08A2-A42B-1E28-D9EF84653F40}"/>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8916F539-F672-9415-9E8E-D230FA13924F}"/>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2BB9F34-4B56-96C8-7CF0-9A0B2B9FA70F}"/>
              </a:ext>
            </a:extLst>
          </p:cNvPr>
          <p:cNvPicPr>
            <a:picLocks noChangeAspect="1"/>
          </p:cNvPicPr>
          <p:nvPr/>
        </p:nvPicPr>
        <p:blipFill>
          <a:blip r:embed="rId3"/>
          <a:stretch>
            <a:fillRect/>
          </a:stretch>
        </p:blipFill>
        <p:spPr>
          <a:xfrm>
            <a:off x="8050306" y="85750"/>
            <a:ext cx="821766" cy="895116"/>
          </a:xfrm>
          <a:prstGeom prst="rect">
            <a:avLst/>
          </a:prstGeom>
        </p:spPr>
      </p:pic>
      <p:sp>
        <p:nvSpPr>
          <p:cNvPr id="10" name="TextBox 9">
            <a:extLst>
              <a:ext uri="{FF2B5EF4-FFF2-40B4-BE49-F238E27FC236}">
                <a16:creationId xmlns:a16="http://schemas.microsoft.com/office/drawing/2014/main" id="{4C4A9838-7969-87D7-967C-BADCCED3CB1F}"/>
              </a:ext>
            </a:extLst>
          </p:cNvPr>
          <p:cNvSpPr txBox="1"/>
          <p:nvPr/>
        </p:nvSpPr>
        <p:spPr>
          <a:xfrm>
            <a:off x="977900" y="1263005"/>
            <a:ext cx="7226300" cy="5324535"/>
          </a:xfrm>
          <a:prstGeom prst="rect">
            <a:avLst/>
          </a:prstGeom>
          <a:noFill/>
        </p:spPr>
        <p:txBody>
          <a:bodyPr wrap="square">
            <a:spAutoFit/>
          </a:bodyPr>
          <a:lstStyle/>
          <a:p>
            <a:pPr algn="ctr" rtl="1"/>
            <a:r>
              <a:rPr lang="fa-IR" sz="2000" b="1" dirty="0">
                <a:effectLst/>
                <a:latin typeface="Calibri" panose="020F0502020204030204" pitchFamily="34" charset="0"/>
                <a:ea typeface="Calibri" panose="020F0502020204030204" pitchFamily="34" charset="0"/>
                <a:cs typeface="B Mitra" panose="00000400000000000000" pitchFamily="2" charset="-78"/>
              </a:rPr>
              <a:t>در حکمرانی غیرنافذ کنونی ایران: </a:t>
            </a:r>
          </a:p>
          <a:p>
            <a:pPr algn="ctr" rtl="1"/>
            <a:endParaRPr lang="fa-IR" sz="2000" b="1" dirty="0">
              <a:effectLst/>
              <a:latin typeface="Calibri" panose="020F0502020204030204" pitchFamily="34" charset="0"/>
              <a:ea typeface="Calibri" panose="020F0502020204030204" pitchFamily="34" charset="0"/>
              <a:cs typeface="B Mitra" panose="00000400000000000000" pitchFamily="2" charset="-78"/>
            </a:endParaRPr>
          </a:p>
          <a:p>
            <a:pPr marL="342900" indent="-342900" algn="r" rtl="1">
              <a:buFont typeface="Arial" panose="020B0604020202020204" pitchFamily="34" charset="0"/>
              <a:buChar char="•"/>
            </a:pPr>
            <a:r>
              <a:rPr lang="fa-IR" sz="2000" b="1" dirty="0">
                <a:effectLst/>
                <a:latin typeface="Calibri" panose="020F0502020204030204" pitchFamily="34" charset="0"/>
                <a:ea typeface="Calibri" panose="020F0502020204030204" pitchFamily="34" charset="0"/>
                <a:cs typeface="B Mitra" panose="00000400000000000000" pitchFamily="2" charset="-78"/>
              </a:rPr>
              <a:t>مقامات، عهده‌دار گردش کار ساختارهای ظاهراً معتبر هستند</a:t>
            </a:r>
            <a:r>
              <a:rPr lang="fa-IR" sz="2000" b="1" dirty="0">
                <a:latin typeface="Calibri" panose="020F0502020204030204" pitchFamily="34" charset="0"/>
                <a:ea typeface="Calibri" panose="020F0502020204030204" pitchFamily="34" charset="0"/>
                <a:cs typeface="B Mitra" panose="00000400000000000000" pitchFamily="2" charset="-78"/>
              </a:rPr>
              <a:t> یعنی </a:t>
            </a:r>
            <a:r>
              <a:rPr lang="fa-IR" sz="2000" b="1" dirty="0">
                <a:effectLst/>
                <a:latin typeface="Calibri" panose="020F0502020204030204" pitchFamily="34" charset="0"/>
                <a:ea typeface="Calibri" panose="020F0502020204030204" pitchFamily="34" charset="0"/>
                <a:cs typeface="B Mitra" panose="00000400000000000000" pitchFamily="2" charset="-78"/>
              </a:rPr>
              <a:t>مسئولان، بیش از آنکه خادم مردم باشند، خادم دستگاه هستند.</a:t>
            </a:r>
          </a:p>
          <a:p>
            <a:pPr algn="r" rtl="1"/>
            <a:endParaRPr lang="fa-IR" sz="2000" b="1" dirty="0">
              <a:effectLst/>
              <a:latin typeface="Calibri" panose="020F0502020204030204" pitchFamily="34" charset="0"/>
              <a:ea typeface="Calibri" panose="020F0502020204030204" pitchFamily="34" charset="0"/>
              <a:cs typeface="B Mitra" panose="00000400000000000000" pitchFamily="2" charset="-78"/>
            </a:endParaRPr>
          </a:p>
          <a:p>
            <a:pPr marL="342900" indent="-342900" algn="r" rtl="1">
              <a:buFont typeface="Arial" panose="020B0604020202020204" pitchFamily="34" charset="0"/>
              <a:buChar char="•"/>
            </a:pPr>
            <a:r>
              <a:rPr lang="fa-IR" sz="2000" b="1" dirty="0">
                <a:effectLst/>
                <a:latin typeface="Calibri" panose="020F0502020204030204" pitchFamily="34" charset="0"/>
                <a:ea typeface="Calibri" panose="020F0502020204030204" pitchFamily="34" charset="0"/>
                <a:cs typeface="B Mitra" panose="00000400000000000000" pitchFamily="2" charset="-78"/>
              </a:rPr>
              <a:t>این ساختارهای اداری به جای تسهیلگری غیرمحسوس، خود را موظف به مجریگری محسوس در فرآیندها می‌دانند به گونه‌ای که هر چه حضور و مداخله دستگاهی در دوره یک مسئول، بیشتر باشد گزارش آن را با آب و تاب بیشتر بیان می‌کند تا جایی که عملاً به جای بوروکراسی حرفه‌ای، با پدیده «اداره‌بازی» و «سادیسم اداری» مواجهیم.</a:t>
            </a:r>
          </a:p>
          <a:p>
            <a:pPr algn="r" rtl="1"/>
            <a:endParaRPr lang="fa-IR" sz="2000" b="1" dirty="0">
              <a:effectLst/>
              <a:latin typeface="Calibri" panose="020F0502020204030204" pitchFamily="34" charset="0"/>
              <a:ea typeface="Calibri" panose="020F0502020204030204" pitchFamily="34" charset="0"/>
              <a:cs typeface="B Mitra" panose="00000400000000000000" pitchFamily="2" charset="-78"/>
            </a:endParaRPr>
          </a:p>
          <a:p>
            <a:pPr marL="342900" indent="-342900" algn="r" rtl="1">
              <a:buFont typeface="Arial" panose="020B0604020202020204" pitchFamily="34" charset="0"/>
              <a:buChar char="•"/>
            </a:pPr>
            <a:r>
              <a:rPr lang="fa-IR" sz="2000" b="1" dirty="0">
                <a:effectLst/>
                <a:latin typeface="Calibri" panose="020F0502020204030204" pitchFamily="34" charset="0"/>
                <a:ea typeface="Calibri" panose="020F0502020204030204" pitchFamily="34" charset="0"/>
                <a:cs typeface="B Mitra" panose="00000400000000000000" pitchFamily="2" charset="-78"/>
              </a:rPr>
              <a:t>همین رویه، روزنه‌ سهم‌خواهی و فساد اداری و اقتصادی از یک سو، و ممانعت ایدئولوژیک از اجرای سیاست‌های کلی نظام اسلامی را از سوی دیگر فراهم می‌کند.</a:t>
            </a:r>
          </a:p>
          <a:p>
            <a:pPr algn="r" rtl="1"/>
            <a:endParaRPr lang="fa-IR" sz="2000" b="1" dirty="0">
              <a:effectLst/>
              <a:latin typeface="Calibri" panose="020F0502020204030204" pitchFamily="34" charset="0"/>
              <a:ea typeface="Calibri" panose="020F0502020204030204" pitchFamily="34" charset="0"/>
              <a:cs typeface="B Mitra" panose="00000400000000000000" pitchFamily="2" charset="-78"/>
            </a:endParaRPr>
          </a:p>
          <a:p>
            <a:pPr marL="342900" indent="-342900" algn="r" rtl="1">
              <a:buFont typeface="Arial" panose="020B0604020202020204" pitchFamily="34" charset="0"/>
              <a:buChar char="•"/>
            </a:pPr>
            <a:r>
              <a:rPr lang="fa-IR" sz="2000" b="1" dirty="0">
                <a:effectLst/>
                <a:latin typeface="Calibri" panose="020F0502020204030204" pitchFamily="34" charset="0"/>
                <a:ea typeface="Calibri" panose="020F0502020204030204" pitchFamily="34" charset="0"/>
                <a:cs typeface="B Mitra" panose="00000400000000000000" pitchFamily="2" charset="-78"/>
              </a:rPr>
              <a:t>نهایتاً امکان تجمیع اراده‌‌های هم‌جهت و همزمان به عنوان پیش‌شرط نفوذ حکمرانی سلب می‌شود. </a:t>
            </a:r>
            <a:endParaRPr lang="en-US" sz="2000" b="1" dirty="0">
              <a:cs typeface="B Mitra" panose="00000400000000000000" pitchFamily="2" charset="-78"/>
            </a:endParaRPr>
          </a:p>
        </p:txBody>
      </p:sp>
    </p:spTree>
    <p:extLst>
      <p:ext uri="{BB962C8B-B14F-4D97-AF65-F5344CB8AC3E}">
        <p14:creationId xmlns:p14="http://schemas.microsoft.com/office/powerpoint/2010/main" val="396932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6</a:t>
            </a:fld>
            <a:endParaRPr lang="en-IR" dirty="0">
              <a:cs typeface="B Mitra" panose="00000400000000000000" pitchFamily="2" charset="-78"/>
            </a:endParaRPr>
          </a:p>
        </p:txBody>
      </p:sp>
      <p:sp>
        <p:nvSpPr>
          <p:cNvPr id="7" name="Rounded Rectangle 6">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
        <p:nvSpPr>
          <p:cNvPr id="5" name="TextBox 4">
            <a:extLst>
              <a:ext uri="{FF2B5EF4-FFF2-40B4-BE49-F238E27FC236}">
                <a16:creationId xmlns:a16="http://schemas.microsoft.com/office/drawing/2014/main" id="{F49D6BFF-1149-3D56-D0C9-2734DF505E31}"/>
              </a:ext>
            </a:extLst>
          </p:cNvPr>
          <p:cNvSpPr txBox="1"/>
          <p:nvPr/>
        </p:nvSpPr>
        <p:spPr>
          <a:xfrm>
            <a:off x="654756" y="1311722"/>
            <a:ext cx="7828590" cy="515526"/>
          </a:xfrm>
          <a:prstGeom prst="rect">
            <a:avLst/>
          </a:prstGeom>
          <a:noFill/>
        </p:spPr>
        <p:txBody>
          <a:bodyPr wrap="square" rtlCol="0">
            <a:spAutoFit/>
          </a:bodyPr>
          <a:lstStyle/>
          <a:p>
            <a:pPr marL="285750" indent="-285750" algn="r" rtl="1">
              <a:lnSpc>
                <a:spcPct val="150000"/>
              </a:lnSpc>
              <a:buFont typeface="Arial" panose="020B0604020202020204" pitchFamily="34" charset="0"/>
              <a:buChar char="•"/>
            </a:pPr>
            <a:r>
              <a:rPr lang="fa-IR" sz="2000" b="1" dirty="0">
                <a:latin typeface="IRANYekanFN" panose="020B0506030804020204" pitchFamily="34" charset="-78"/>
                <a:cs typeface="B Mitra" panose="00000400000000000000" pitchFamily="2" charset="-78"/>
              </a:rPr>
              <a:t>چالش حکمرانی غیرنافذ در کشور ما ابعاد بسیار متعدد و مختلفی پیدا کرده است، پس: </a:t>
            </a:r>
            <a:endParaRPr lang="en-IR" sz="2000" b="1" dirty="0">
              <a:latin typeface="IRANYekanFN" panose="020B0506030804020204" pitchFamily="34" charset="-78"/>
              <a:cs typeface="B Mitra" panose="00000400000000000000" pitchFamily="2" charset="-78"/>
            </a:endParaRPr>
          </a:p>
        </p:txBody>
      </p:sp>
      <p:graphicFrame>
        <p:nvGraphicFramePr>
          <p:cNvPr id="6" name="Diagram 5">
            <a:extLst>
              <a:ext uri="{FF2B5EF4-FFF2-40B4-BE49-F238E27FC236}">
                <a16:creationId xmlns:a16="http://schemas.microsoft.com/office/drawing/2014/main" id="{DA72EDC9-E414-F1BF-EBD1-19EDF2BCA789}"/>
              </a:ext>
            </a:extLst>
          </p:cNvPr>
          <p:cNvGraphicFramePr/>
          <p:nvPr>
            <p:extLst>
              <p:ext uri="{D42A27DB-BD31-4B8C-83A1-F6EECF244321}">
                <p14:modId xmlns:p14="http://schemas.microsoft.com/office/powerpoint/2010/main" val="1951953442"/>
              </p:ext>
            </p:extLst>
          </p:nvPr>
        </p:nvGraphicFramePr>
        <p:xfrm>
          <a:off x="441845" y="2116515"/>
          <a:ext cx="8019344" cy="3111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Multiplication Sign 2">
            <a:extLst>
              <a:ext uri="{FF2B5EF4-FFF2-40B4-BE49-F238E27FC236}">
                <a16:creationId xmlns:a16="http://schemas.microsoft.com/office/drawing/2014/main" id="{E2AA3597-7502-9D35-E3F4-9C955D224912}"/>
              </a:ext>
            </a:extLst>
          </p:cNvPr>
          <p:cNvSpPr/>
          <p:nvPr/>
        </p:nvSpPr>
        <p:spPr>
          <a:xfrm>
            <a:off x="8126361" y="2369363"/>
            <a:ext cx="378206" cy="507994"/>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ultiplication Sign 8">
            <a:extLst>
              <a:ext uri="{FF2B5EF4-FFF2-40B4-BE49-F238E27FC236}">
                <a16:creationId xmlns:a16="http://schemas.microsoft.com/office/drawing/2014/main" id="{C1C49457-33CE-B856-A158-E7084CED530A}"/>
              </a:ext>
            </a:extLst>
          </p:cNvPr>
          <p:cNvSpPr/>
          <p:nvPr/>
        </p:nvSpPr>
        <p:spPr>
          <a:xfrm>
            <a:off x="8126361" y="3472650"/>
            <a:ext cx="378206" cy="507994"/>
          </a:xfrm>
          <a:prstGeom prst="mathMultiply">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175EF47-5A83-4074-A12D-5B515CAB0D79}"/>
              </a:ext>
            </a:extLst>
          </p:cNvPr>
          <p:cNvSpPr txBox="1"/>
          <p:nvPr/>
        </p:nvSpPr>
        <p:spPr>
          <a:xfrm>
            <a:off x="441845" y="5524169"/>
            <a:ext cx="8257655" cy="515526"/>
          </a:xfrm>
          <a:prstGeom prst="rect">
            <a:avLst/>
          </a:prstGeom>
          <a:noFill/>
        </p:spPr>
        <p:txBody>
          <a:bodyPr wrap="square" rtlCol="0">
            <a:spAutoFit/>
          </a:bodyPr>
          <a:lstStyle/>
          <a:p>
            <a:pPr algn="ctr" rtl="1">
              <a:lnSpc>
                <a:spcPct val="150000"/>
              </a:lnSpc>
            </a:pPr>
            <a:r>
              <a:rPr lang="fa-IR" sz="2000" b="1" dirty="0">
                <a:latin typeface="IRANYekanFN" panose="020B0506030804020204" pitchFamily="34" charset="-78"/>
                <a:cs typeface="B Mitra" panose="00000400000000000000" pitchFamily="2" charset="-78"/>
              </a:rPr>
              <a:t>بنابر این نیاز به شناسایی </a:t>
            </a:r>
            <a:r>
              <a:rPr lang="fa-IR" sz="2000" b="1" dirty="0">
                <a:solidFill>
                  <a:srgbClr val="EE0000"/>
                </a:solidFill>
                <a:latin typeface="IRANYekanFN" panose="020B0506030804020204" pitchFamily="34" charset="-78"/>
                <a:cs typeface="B Mitra" panose="00000400000000000000" pitchFamily="2" charset="-78"/>
              </a:rPr>
              <a:t>ریشه</a:t>
            </a:r>
            <a:r>
              <a:rPr lang="fa-IR" sz="2000" b="1" dirty="0">
                <a:latin typeface="IRANYekanFN" panose="020B0506030804020204" pitchFamily="34" charset="-78"/>
                <a:cs typeface="B Mitra" panose="00000400000000000000" pitchFamily="2" charset="-78"/>
              </a:rPr>
              <a:t> حکمرانی غیرنافذ و سپس اجرای درمان </a:t>
            </a:r>
            <a:r>
              <a:rPr lang="fa-IR" sz="2000" b="1" dirty="0">
                <a:solidFill>
                  <a:srgbClr val="EE0000"/>
                </a:solidFill>
                <a:latin typeface="IRANYekanFN" panose="020B0506030804020204" pitchFamily="34" charset="-78"/>
                <a:cs typeface="B Mitra" panose="00000400000000000000" pitchFamily="2" charset="-78"/>
              </a:rPr>
              <a:t>چندمرحله‌ای </a:t>
            </a:r>
            <a:r>
              <a:rPr lang="fa-IR" sz="2000" b="1" dirty="0">
                <a:latin typeface="IRANYekanFN" panose="020B0506030804020204" pitchFamily="34" charset="-78"/>
                <a:cs typeface="B Mitra" panose="00000400000000000000" pitchFamily="2" charset="-78"/>
              </a:rPr>
              <a:t>آن داریم</a:t>
            </a:r>
            <a:endParaRPr lang="en-IR" sz="2000" b="1" dirty="0">
              <a:latin typeface="IRANYekanFN" panose="020B0506030804020204" pitchFamily="34" charset="-78"/>
              <a:cs typeface="B Mitra" panose="00000400000000000000" pitchFamily="2" charset="-78"/>
            </a:endParaRPr>
          </a:p>
        </p:txBody>
      </p:sp>
    </p:spTree>
    <p:extLst>
      <p:ext uri="{BB962C8B-B14F-4D97-AF65-F5344CB8AC3E}">
        <p14:creationId xmlns:p14="http://schemas.microsoft.com/office/powerpoint/2010/main" val="344840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EF08D-9847-0708-21FF-39284423F8E2}"/>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25A2C59E-1BBB-2D28-3085-BF1F14FE9074}"/>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7</a:t>
            </a:fld>
            <a:endParaRPr lang="en-IR" dirty="0">
              <a:cs typeface="B Mitra" panose="00000400000000000000" pitchFamily="2" charset="-78"/>
            </a:endParaRPr>
          </a:p>
        </p:txBody>
      </p:sp>
      <p:sp>
        <p:nvSpPr>
          <p:cNvPr id="11" name="TextBox 10">
            <a:extLst>
              <a:ext uri="{FF2B5EF4-FFF2-40B4-BE49-F238E27FC236}">
                <a16:creationId xmlns:a16="http://schemas.microsoft.com/office/drawing/2014/main" id="{5225E2F6-4C1A-F651-2F2F-5FF8DEDEB712}"/>
              </a:ext>
            </a:extLst>
          </p:cNvPr>
          <p:cNvSpPr txBox="1"/>
          <p:nvPr/>
        </p:nvSpPr>
        <p:spPr>
          <a:xfrm>
            <a:off x="2490429" y="1297614"/>
            <a:ext cx="4163141" cy="473206"/>
          </a:xfrm>
          <a:prstGeom prst="rect">
            <a:avLst/>
          </a:prstGeom>
          <a:noFill/>
        </p:spPr>
        <p:txBody>
          <a:bodyPr wrap="square" rtlCol="0">
            <a:spAutoFit/>
          </a:bodyPr>
          <a:lstStyle/>
          <a:p>
            <a:pPr algn="ctr" rtl="1">
              <a:lnSpc>
                <a:spcPct val="150000"/>
              </a:lnSpc>
            </a:pPr>
            <a:r>
              <a:rPr lang="fa-IR" b="1" dirty="0">
                <a:solidFill>
                  <a:srgbClr val="EE0000"/>
                </a:solidFill>
                <a:latin typeface="IRANYekanFN" panose="020B0506030804020204" pitchFamily="34" charset="-78"/>
                <a:cs typeface="B Mitra" panose="00000400000000000000" pitchFamily="2" charset="-78"/>
              </a:rPr>
              <a:t>سه مرحله میانی تا رسیدن به حکمرانی نافذ</a:t>
            </a:r>
          </a:p>
        </p:txBody>
      </p:sp>
      <p:sp>
        <p:nvSpPr>
          <p:cNvPr id="7" name="Rounded Rectangle 6">
            <a:extLst>
              <a:ext uri="{FF2B5EF4-FFF2-40B4-BE49-F238E27FC236}">
                <a16:creationId xmlns:a16="http://schemas.microsoft.com/office/drawing/2014/main" id="{E0545EF2-81B8-6731-051E-C372E3075AE7}"/>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1ADE8B59-23DE-0F58-07F5-9C60D6A7667C}"/>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B275A10D-21DB-4415-4B32-9DC3DF4F01B3}"/>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927D89D6-B031-D3E4-36F4-5AA62FD02051}"/>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A2384C75-4BAC-0951-25C7-0DA840874FBF}"/>
              </a:ext>
            </a:extLst>
          </p:cNvPr>
          <p:cNvPicPr>
            <a:picLocks noChangeAspect="1"/>
          </p:cNvPicPr>
          <p:nvPr/>
        </p:nvPicPr>
        <p:blipFill>
          <a:blip r:embed="rId3"/>
          <a:stretch>
            <a:fillRect/>
          </a:stretch>
        </p:blipFill>
        <p:spPr>
          <a:xfrm>
            <a:off x="8050306" y="85750"/>
            <a:ext cx="821766" cy="895116"/>
          </a:xfrm>
          <a:prstGeom prst="rect">
            <a:avLst/>
          </a:prstGeom>
        </p:spPr>
      </p:pic>
      <p:graphicFrame>
        <p:nvGraphicFramePr>
          <p:cNvPr id="3" name="Diagram 2">
            <a:extLst>
              <a:ext uri="{FF2B5EF4-FFF2-40B4-BE49-F238E27FC236}">
                <a16:creationId xmlns:a16="http://schemas.microsoft.com/office/drawing/2014/main" id="{EB3C7FA1-3EDF-815F-F389-DF3A623C8062}"/>
              </a:ext>
            </a:extLst>
          </p:cNvPr>
          <p:cNvGraphicFramePr/>
          <p:nvPr>
            <p:extLst>
              <p:ext uri="{D42A27DB-BD31-4B8C-83A1-F6EECF244321}">
                <p14:modId xmlns:p14="http://schemas.microsoft.com/office/powerpoint/2010/main" val="483073184"/>
              </p:ext>
            </p:extLst>
          </p:nvPr>
        </p:nvGraphicFramePr>
        <p:xfrm>
          <a:off x="535396" y="2002028"/>
          <a:ext cx="8336675"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03422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ED42E-CA09-4819-69C1-B840B6B5490E}"/>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EA4441F8-2EDC-37BB-97B9-A5E3BA0B0F4F}"/>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8</a:t>
            </a:fld>
            <a:endParaRPr lang="en-IR" dirty="0">
              <a:cs typeface="B Mitra" panose="00000400000000000000" pitchFamily="2" charset="-78"/>
            </a:endParaRPr>
          </a:p>
        </p:txBody>
      </p:sp>
      <p:sp>
        <p:nvSpPr>
          <p:cNvPr id="11" name="TextBox 10">
            <a:extLst>
              <a:ext uri="{FF2B5EF4-FFF2-40B4-BE49-F238E27FC236}">
                <a16:creationId xmlns:a16="http://schemas.microsoft.com/office/drawing/2014/main" id="{AF9363CA-6796-2092-2E64-B74D92DF145C}"/>
              </a:ext>
            </a:extLst>
          </p:cNvPr>
          <p:cNvSpPr txBox="1"/>
          <p:nvPr/>
        </p:nvSpPr>
        <p:spPr>
          <a:xfrm>
            <a:off x="976014" y="1397831"/>
            <a:ext cx="7484895" cy="4997522"/>
          </a:xfrm>
          <a:prstGeom prst="rect">
            <a:avLst/>
          </a:prstGeom>
          <a:noFill/>
        </p:spPr>
        <p:txBody>
          <a:bodyPr wrap="square" rtlCol="0">
            <a:spAutoFit/>
          </a:bodyPr>
          <a:lstStyle/>
          <a:p>
            <a:pPr marL="285750" indent="-285750" algn="just" rtl="1">
              <a:lnSpc>
                <a:spcPct val="150000"/>
              </a:lnSpc>
              <a:buFont typeface="Arial" panose="020B0604020202020204" pitchFamily="34" charset="0"/>
              <a:buChar char="•"/>
            </a:pPr>
            <a:r>
              <a:rPr lang="fa-IR" sz="1600" b="1" dirty="0">
                <a:latin typeface="IRANYekanFN" panose="020B0506030804020204" pitchFamily="34" charset="-78"/>
                <a:cs typeface="B Mitra" panose="00000400000000000000" pitchFamily="2" charset="-78"/>
              </a:rPr>
              <a:t>پیشنهاد سیاستی صحیح، مبتنی بر توصیه و نمایش ایده‌آل‌ها نیست بلکه راه‌حل عملیاتی و نقطه‌زن را تشریح می‌کند. </a:t>
            </a:r>
          </a:p>
          <a:p>
            <a:pPr algn="just" rtl="1">
              <a:lnSpc>
                <a:spcPct val="150000"/>
              </a:lnSpc>
            </a:pPr>
            <a:endParaRPr lang="en-US" sz="1600" b="1" dirty="0">
              <a:latin typeface="IRANYekanFN" panose="020B0506030804020204" pitchFamily="34" charset="-78"/>
              <a:cs typeface="B Mitra" panose="00000400000000000000" pitchFamily="2" charset="-78"/>
            </a:endParaRPr>
          </a:p>
          <a:p>
            <a:pPr marL="285750" indent="-285750" algn="just" rtl="1">
              <a:lnSpc>
                <a:spcPct val="150000"/>
              </a:lnSpc>
              <a:buFont typeface="Arial" panose="020B0604020202020204" pitchFamily="34" charset="0"/>
              <a:buChar char="•"/>
            </a:pPr>
            <a:r>
              <a:rPr lang="fa-IR" sz="1600" b="1" dirty="0">
                <a:latin typeface="IRANYekanFN" panose="020B0506030804020204" pitchFamily="34" charset="-78"/>
                <a:cs typeface="B Mitra" panose="00000400000000000000" pitchFamily="2" charset="-78"/>
              </a:rPr>
              <a:t>حکمرانی روان‌شده (</a:t>
            </a:r>
            <a:r>
              <a:rPr lang="en-US" sz="1600" b="1" dirty="0">
                <a:latin typeface="+mj-lt"/>
                <a:cs typeface="B Mitra" panose="00000400000000000000" pitchFamily="2" charset="-78"/>
              </a:rPr>
              <a:t>Streamlined Governance</a:t>
            </a:r>
            <a:r>
              <a:rPr lang="fa-IR" sz="1600" b="1" dirty="0">
                <a:latin typeface="IRANYekanFN" panose="020B0506030804020204" pitchFamily="34" charset="-78"/>
                <a:cs typeface="B Mitra" panose="00000400000000000000" pitchFamily="2" charset="-78"/>
              </a:rPr>
              <a:t>) یک شاخصه کارکردی است که راه رسیدن به حکمرانی نافذ به عنوان یک شاخصه وضعیتی را فراهم می‌کند. </a:t>
            </a:r>
          </a:p>
          <a:p>
            <a:pPr marL="285750" indent="-285750" algn="just" rtl="1">
              <a:lnSpc>
                <a:spcPct val="150000"/>
              </a:lnSpc>
              <a:buFont typeface="Arial" panose="020B0604020202020204" pitchFamily="34" charset="0"/>
              <a:buChar char="•"/>
            </a:pPr>
            <a:endParaRPr lang="fa-IR" sz="1600" b="1" dirty="0">
              <a:latin typeface="IRANYekanFN" panose="020B0506030804020204" pitchFamily="34" charset="-78"/>
              <a:cs typeface="B Mitra" panose="00000400000000000000" pitchFamily="2" charset="-78"/>
            </a:endParaRPr>
          </a:p>
          <a:p>
            <a:pPr marL="285750" indent="-285750" algn="just" rtl="1">
              <a:lnSpc>
                <a:spcPct val="150000"/>
              </a:lnSpc>
              <a:buFont typeface="Arial" panose="020B0604020202020204" pitchFamily="34" charset="0"/>
              <a:buChar char="•"/>
            </a:pPr>
            <a:r>
              <a:rPr lang="fa-IR" sz="1600" b="1" dirty="0">
                <a:latin typeface="IRANYekanFN" panose="020B0506030804020204" pitchFamily="34" charset="-78"/>
                <a:cs typeface="B Mitra" panose="00000400000000000000" pitchFamily="2" charset="-78"/>
              </a:rPr>
              <a:t>بوروکراسی هم‌اکنون تصمیم‌ساز است (بخشی از گام دوم در فرآیند حکمرانی) و همین منجر به کاهش سرعت و کیفیت حکمرانی شده است. این جایگاه یعنی دستیاری مدیران برای تصمیم‌سازی را باید به نخبگان علمی و فعالان هر حوزه بدهد و خود فقط نظارت غیرمحسوس بر فرآیند حکمرانی و جمع‌بندی بازخورد آن را (گام چهارم در فرآیند حکمرانی) بر عهده گیرد.</a:t>
            </a:r>
          </a:p>
          <a:p>
            <a:pPr marL="285750" indent="-285750" algn="just" rtl="1">
              <a:lnSpc>
                <a:spcPct val="150000"/>
              </a:lnSpc>
              <a:buFont typeface="Arial" panose="020B0604020202020204" pitchFamily="34" charset="0"/>
              <a:buChar char="•"/>
            </a:pPr>
            <a:endParaRPr lang="fa-IR" sz="1600" b="1" dirty="0">
              <a:latin typeface="IRANYekanFN" panose="020B0506030804020204" pitchFamily="34" charset="-78"/>
              <a:cs typeface="B Mitra" panose="00000400000000000000" pitchFamily="2" charset="-78"/>
            </a:endParaRPr>
          </a:p>
          <a:p>
            <a:pPr marL="285750" indent="-285750" algn="just" rtl="1">
              <a:lnSpc>
                <a:spcPct val="150000"/>
              </a:lnSpc>
              <a:buFont typeface="Arial" panose="020B0604020202020204" pitchFamily="34" charset="0"/>
              <a:buChar char="•"/>
            </a:pPr>
            <a:r>
              <a:rPr lang="fa-IR" sz="1600" b="1" dirty="0">
                <a:latin typeface="IRANYekanFN" panose="020B0506030804020204" pitchFamily="34" charset="-78"/>
                <a:cs typeface="B Mitra" panose="00000400000000000000" pitchFamily="2" charset="-78"/>
              </a:rPr>
              <a:t>در فاز اول، این مراحل در یک استان به اجرا در می‌آید تا پس از بازخورد و اصلاح در فاز 2 و 3 به ناحیه و سپس کل کشور توسعه یابد.</a:t>
            </a:r>
          </a:p>
        </p:txBody>
      </p:sp>
      <p:sp>
        <p:nvSpPr>
          <p:cNvPr id="7" name="Rounded Rectangle 6">
            <a:extLst>
              <a:ext uri="{FF2B5EF4-FFF2-40B4-BE49-F238E27FC236}">
                <a16:creationId xmlns:a16="http://schemas.microsoft.com/office/drawing/2014/main" id="{78A47530-8E25-8BA4-96E7-B19888EC1EA6}"/>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527BF6D4-9962-3033-248A-B5163C893F9A}"/>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AE9FBC16-91B7-33B6-1D6E-468EBA369CE2}"/>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34495F5B-BAC0-6E52-D068-00345E4F571B}"/>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527DF404-524C-1EBA-0736-6D4A2FD7F3A0}"/>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260498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5468</TotalTime>
  <Words>881</Words>
  <Application>Microsoft Office PowerPoint</Application>
  <PresentationFormat>On-screen Show (4:3)</PresentationFormat>
  <Paragraphs>121</Paragraphs>
  <Slides>11</Slides>
  <Notes>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11</vt:i4>
      </vt:variant>
    </vt:vector>
  </HeadingPairs>
  <TitlesOfParts>
    <vt:vector size="25" baseType="lpstr">
      <vt:lpstr>2  Mitra</vt:lpstr>
      <vt:lpstr>Rockwell Condensed</vt:lpstr>
      <vt:lpstr>Calibri</vt:lpstr>
      <vt:lpstr>IRANYekan</vt:lpstr>
      <vt:lpstr>Rockwell</vt:lpstr>
      <vt:lpstr>IRANYekan Light</vt:lpstr>
      <vt:lpstr>IRANYekanFN</vt:lpstr>
      <vt:lpstr>B Mitra</vt:lpstr>
      <vt:lpstr>Arial</vt:lpstr>
      <vt:lpstr>Times New Roman</vt:lpstr>
      <vt:lpstr>Wingdings</vt:lpstr>
      <vt:lpstr>IRANYekan ExtraBold</vt:lpstr>
      <vt:lpstr>2  Nazanin</vt:lpstr>
      <vt:lpstr>Wood Type</vt:lpstr>
      <vt:lpstr>حکمرانی نافذ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بــا تشکر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10th_Policy-Plan-Format</dc:title>
  <dc:creator>Microsoft Office User</dc:creator>
  <cp:lastModifiedBy>mahdiaminian</cp:lastModifiedBy>
  <cp:revision>184</cp:revision>
  <dcterms:created xsi:type="dcterms:W3CDTF">2022-01-09T10:04:46Z</dcterms:created>
  <dcterms:modified xsi:type="dcterms:W3CDTF">2026-01-04T09:36:31Z</dcterms:modified>
</cp:coreProperties>
</file>