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5"/>
  </p:notesMasterIdLst>
  <p:sldIdLst>
    <p:sldId id="340" r:id="rId2"/>
    <p:sldId id="280" r:id="rId3"/>
    <p:sldId id="281" r:id="rId4"/>
    <p:sldId id="344" r:id="rId5"/>
    <p:sldId id="345" r:id="rId6"/>
    <p:sldId id="346" r:id="rId7"/>
    <p:sldId id="347" r:id="rId8"/>
    <p:sldId id="348" r:id="rId9"/>
    <p:sldId id="339" r:id="rId10"/>
    <p:sldId id="349" r:id="rId11"/>
    <p:sldId id="350" r:id="rId12"/>
    <p:sldId id="351" r:id="rId13"/>
    <p:sldId id="341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IRANYekan Light" panose="020B0604020202020204" charset="-78"/>
      <p:regular r:id="rId20"/>
    </p:embeddedFont>
    <p:embeddedFont>
      <p:font typeface="Rockwell Condensed" panose="020B0604020202020204" charset="0"/>
      <p:regular r:id="rId21"/>
      <p:bold r:id="rId22"/>
    </p:embeddedFont>
    <p:embeddedFont>
      <p:font typeface="Rockwell" panose="020B0604020202020204" charset="0"/>
      <p:regular r:id="rId23"/>
      <p:bold r:id="rId24"/>
      <p:italic r:id="rId25"/>
      <p:boldItalic r:id="rId26"/>
    </p:embeddedFont>
    <p:embeddedFont>
      <p:font typeface="IRANYekanFN" panose="020B0604020202020204" charset="-78"/>
      <p:regular r:id="rId27"/>
      <p:bold r:id="rId28"/>
    </p:embeddedFont>
    <p:embeddedFont>
      <p:font typeface="IRANYekan ExtraBold" panose="020B0604020202020204" charset="-78"/>
      <p:bold r:id="rId29"/>
    </p:embeddedFont>
    <p:embeddedFont>
      <p:font typeface="B Mitra" panose="00000400000000000000" pitchFamily="2" charset="-78"/>
      <p:regular r:id="rId30"/>
      <p:bold r:id="rId31"/>
    </p:embeddedFont>
    <p:embeddedFont>
      <p:font typeface="IRANYekan" panose="020B0604020202020204" charset="-78"/>
      <p:regular r:id="rId32"/>
      <p:bold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389"/>
    <p:restoredTop sz="94671" autoAdjust="0"/>
  </p:normalViewPr>
  <p:slideViewPr>
    <p:cSldViewPr snapToGrid="0" snapToObjects="1">
      <p:cViewPr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475D73-E78E-4EFF-B9A1-643122B120F9}" type="doc">
      <dgm:prSet loTypeId="urn:microsoft.com/office/officeart/2005/8/layout/arrow2" loCatId="process" qsTypeId="urn:microsoft.com/office/officeart/2005/8/quickstyle/3d5" qsCatId="3D" csTypeId="urn:microsoft.com/office/officeart/2005/8/colors/accent1_2" csCatId="accent1" phldr="1"/>
      <dgm:spPr/>
    </dgm:pt>
    <dgm:pt modelId="{9B0485D9-40F5-4F0D-9A99-6CE52FEB7FBE}">
      <dgm:prSet phldrT="[Text]" custT="1"/>
      <dgm:spPr/>
      <dgm:t>
        <a:bodyPr/>
        <a:lstStyle/>
        <a:p>
          <a:pPr rtl="1"/>
          <a:r>
            <a:rPr lang="fa-IR" sz="1600" b="0" dirty="0" smtClean="0">
              <a:cs typeface="B Mitra" panose="00000400000000000000" pitchFamily="2" charset="-78"/>
            </a:rPr>
            <a:t>ظهور هژمون جدید</a:t>
          </a:r>
          <a:endParaRPr lang="fa-IR" sz="1600" b="0" dirty="0">
            <a:cs typeface="B Mitra" panose="00000400000000000000" pitchFamily="2" charset="-78"/>
          </a:endParaRPr>
        </a:p>
      </dgm:t>
    </dgm:pt>
    <dgm:pt modelId="{C75C0A8C-7968-40FA-9C40-7317F7ABC600}" type="parTrans" cxnId="{E103F669-53F5-48E5-B4E5-C0CBD467BED9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CE93F5F8-1504-4A6F-81F9-32716D18329F}" type="sibTrans" cxnId="{E103F669-53F5-48E5-B4E5-C0CBD467BED9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BA5D2EE9-2F9F-4D37-B33A-12F8E6A29CC8}">
      <dgm:prSet phldrT="[Text]" custT="1"/>
      <dgm:spPr/>
      <dgm:t>
        <a:bodyPr/>
        <a:lstStyle/>
        <a:p>
          <a:pPr rtl="1"/>
          <a:r>
            <a:rPr lang="fa-IR" sz="1600" b="0" dirty="0" smtClean="0">
              <a:cs typeface="B Mitra" panose="00000400000000000000" pitchFamily="2" charset="-78"/>
            </a:rPr>
            <a:t>دوران تثبیت و ثبات</a:t>
          </a:r>
          <a:endParaRPr lang="fa-IR" sz="1600" b="0" dirty="0">
            <a:cs typeface="B Mitra" panose="00000400000000000000" pitchFamily="2" charset="-78"/>
          </a:endParaRPr>
        </a:p>
      </dgm:t>
    </dgm:pt>
    <dgm:pt modelId="{71F94BCC-5D64-4BEC-A0F7-E2C93FA429C8}" type="parTrans" cxnId="{BFF27845-C8E9-4F51-A887-A2261E6F6A54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959D1690-81FD-48C3-A82A-2D06EB3A732E}" type="sibTrans" cxnId="{BFF27845-C8E9-4F51-A887-A2261E6F6A54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B3A91B49-E2A0-4327-B62E-D749F711126A}">
      <dgm:prSet phldrT="[Text]" custT="1"/>
      <dgm:spPr/>
      <dgm:t>
        <a:bodyPr/>
        <a:lstStyle/>
        <a:p>
          <a:pPr rtl="1"/>
          <a:r>
            <a:rPr lang="fa-IR" sz="1600" b="0" dirty="0" smtClean="0">
              <a:cs typeface="B Mitra" panose="00000400000000000000" pitchFamily="2" charset="-78"/>
            </a:rPr>
            <a:t>فرسایش مشروعیت و چالش</a:t>
          </a:r>
          <a:endParaRPr lang="fa-IR" sz="1600" b="0" dirty="0">
            <a:cs typeface="B Mitra" panose="00000400000000000000" pitchFamily="2" charset="-78"/>
          </a:endParaRPr>
        </a:p>
      </dgm:t>
    </dgm:pt>
    <dgm:pt modelId="{CA9D4220-261F-4902-B74B-2DE7AFA8D672}" type="parTrans" cxnId="{637778E7-CD13-4D17-A3F7-34B936B31D73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EB5FA147-C58F-4137-A5E2-8A5F4140ADB2}" type="sibTrans" cxnId="{637778E7-CD13-4D17-A3F7-34B936B31D73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5DED6B8D-85E6-45B4-A0A3-898425CB414D}">
      <dgm:prSet phldrT="[Text]" custT="1"/>
      <dgm:spPr/>
      <dgm:t>
        <a:bodyPr/>
        <a:lstStyle/>
        <a:p>
          <a:pPr rtl="1"/>
          <a:r>
            <a:rPr lang="fa-IR" sz="1600" b="0" dirty="0" smtClean="0">
              <a:cs typeface="B Mitra" panose="00000400000000000000" pitchFamily="2" charset="-78"/>
            </a:rPr>
            <a:t>گذار به چندقطبی‌گرایی</a:t>
          </a:r>
          <a:endParaRPr lang="fa-IR" sz="1600" b="0" dirty="0">
            <a:cs typeface="B Mitra" panose="00000400000000000000" pitchFamily="2" charset="-78"/>
          </a:endParaRPr>
        </a:p>
      </dgm:t>
    </dgm:pt>
    <dgm:pt modelId="{A43272BA-7570-49EB-89C8-F9CC2DF72D80}" type="parTrans" cxnId="{3B751D8E-4B12-48A0-A062-5883DB5784D8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671AC99B-6618-4248-9286-49CA6C0A02D7}" type="sibTrans" cxnId="{3B751D8E-4B12-48A0-A062-5883DB5784D8}">
      <dgm:prSet/>
      <dgm:spPr/>
      <dgm:t>
        <a:bodyPr/>
        <a:lstStyle/>
        <a:p>
          <a:pPr rtl="1"/>
          <a:endParaRPr lang="fa-IR" sz="1600" b="0">
            <a:cs typeface="B Mitra" panose="00000400000000000000" pitchFamily="2" charset="-78"/>
          </a:endParaRPr>
        </a:p>
      </dgm:t>
    </dgm:pt>
    <dgm:pt modelId="{FED17EFC-F8D4-43B3-875D-5E06B15B1D24}" type="pres">
      <dgm:prSet presAssocID="{E5475D73-E78E-4EFF-B9A1-643122B120F9}" presName="arrowDiagram" presStyleCnt="0">
        <dgm:presLayoutVars>
          <dgm:chMax val="5"/>
          <dgm:dir/>
          <dgm:resizeHandles val="exact"/>
        </dgm:presLayoutVars>
      </dgm:prSet>
      <dgm:spPr/>
    </dgm:pt>
    <dgm:pt modelId="{5951CF1D-E14A-4EEB-ACEA-8686CAFCFA79}" type="pres">
      <dgm:prSet presAssocID="{E5475D73-E78E-4EFF-B9A1-643122B120F9}" presName="arrow" presStyleLbl="bgShp" presStyleIdx="0" presStyleCnt="1"/>
      <dgm:spPr/>
    </dgm:pt>
    <dgm:pt modelId="{B65924F8-CBF2-46D2-84F9-5FDBA6E32484}" type="pres">
      <dgm:prSet presAssocID="{E5475D73-E78E-4EFF-B9A1-643122B120F9}" presName="arrowDiagram4" presStyleCnt="0"/>
      <dgm:spPr/>
    </dgm:pt>
    <dgm:pt modelId="{AB38705C-99E0-4448-8EA0-B330C86FC7B6}" type="pres">
      <dgm:prSet presAssocID="{9B0485D9-40F5-4F0D-9A99-6CE52FEB7FBE}" presName="bullet4a" presStyleLbl="node1" presStyleIdx="0" presStyleCnt="4"/>
      <dgm:spPr/>
    </dgm:pt>
    <dgm:pt modelId="{BCD5AC95-9088-4AC2-9B40-139741B5308E}" type="pres">
      <dgm:prSet presAssocID="{9B0485D9-40F5-4F0D-9A99-6CE52FEB7FBE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25809C5-3FC7-4215-ACDA-E087DFB394E6}" type="pres">
      <dgm:prSet presAssocID="{BA5D2EE9-2F9F-4D37-B33A-12F8E6A29CC8}" presName="bullet4b" presStyleLbl="node1" presStyleIdx="1" presStyleCnt="4"/>
      <dgm:spPr/>
    </dgm:pt>
    <dgm:pt modelId="{E440C520-67CB-4DF5-9281-67F736924036}" type="pres">
      <dgm:prSet presAssocID="{BA5D2EE9-2F9F-4D37-B33A-12F8E6A29CC8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51440CD-2234-4F8B-B40B-364E86491E75}" type="pres">
      <dgm:prSet presAssocID="{B3A91B49-E2A0-4327-B62E-D749F711126A}" presName="bullet4c" presStyleLbl="node1" presStyleIdx="2" presStyleCnt="4"/>
      <dgm:spPr/>
    </dgm:pt>
    <dgm:pt modelId="{BB668E65-3AE1-4D7B-A5DF-1A4C416FFB80}" type="pres">
      <dgm:prSet presAssocID="{B3A91B49-E2A0-4327-B62E-D749F711126A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88EEDD3-A773-423F-BF8C-DBAD5A41EBA0}" type="pres">
      <dgm:prSet presAssocID="{5DED6B8D-85E6-45B4-A0A3-898425CB414D}" presName="bullet4d" presStyleLbl="node1" presStyleIdx="3" presStyleCnt="4"/>
      <dgm:spPr/>
    </dgm:pt>
    <dgm:pt modelId="{70009DE5-8304-4177-BA4D-6C0243505000}" type="pres">
      <dgm:prSet presAssocID="{5DED6B8D-85E6-45B4-A0A3-898425CB414D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FF27845-C8E9-4F51-A887-A2261E6F6A54}" srcId="{E5475D73-E78E-4EFF-B9A1-643122B120F9}" destId="{BA5D2EE9-2F9F-4D37-B33A-12F8E6A29CC8}" srcOrd="1" destOrd="0" parTransId="{71F94BCC-5D64-4BEC-A0F7-E2C93FA429C8}" sibTransId="{959D1690-81FD-48C3-A82A-2D06EB3A732E}"/>
    <dgm:cxn modelId="{B556964E-863D-4646-8643-ABC540B078C9}" type="presOf" srcId="{BA5D2EE9-2F9F-4D37-B33A-12F8E6A29CC8}" destId="{E440C520-67CB-4DF5-9281-67F736924036}" srcOrd="0" destOrd="0" presId="urn:microsoft.com/office/officeart/2005/8/layout/arrow2"/>
    <dgm:cxn modelId="{10478B83-CF99-4D19-A181-BBF7239987F2}" type="presOf" srcId="{B3A91B49-E2A0-4327-B62E-D749F711126A}" destId="{BB668E65-3AE1-4D7B-A5DF-1A4C416FFB80}" srcOrd="0" destOrd="0" presId="urn:microsoft.com/office/officeart/2005/8/layout/arrow2"/>
    <dgm:cxn modelId="{DB629E8C-C914-40F4-98AC-D68A3390F61D}" type="presOf" srcId="{9B0485D9-40F5-4F0D-9A99-6CE52FEB7FBE}" destId="{BCD5AC95-9088-4AC2-9B40-139741B5308E}" srcOrd="0" destOrd="0" presId="urn:microsoft.com/office/officeart/2005/8/layout/arrow2"/>
    <dgm:cxn modelId="{E103F669-53F5-48E5-B4E5-C0CBD467BED9}" srcId="{E5475D73-E78E-4EFF-B9A1-643122B120F9}" destId="{9B0485D9-40F5-4F0D-9A99-6CE52FEB7FBE}" srcOrd="0" destOrd="0" parTransId="{C75C0A8C-7968-40FA-9C40-7317F7ABC600}" sibTransId="{CE93F5F8-1504-4A6F-81F9-32716D18329F}"/>
    <dgm:cxn modelId="{637778E7-CD13-4D17-A3F7-34B936B31D73}" srcId="{E5475D73-E78E-4EFF-B9A1-643122B120F9}" destId="{B3A91B49-E2A0-4327-B62E-D749F711126A}" srcOrd="2" destOrd="0" parTransId="{CA9D4220-261F-4902-B74B-2DE7AFA8D672}" sibTransId="{EB5FA147-C58F-4137-A5E2-8A5F4140ADB2}"/>
    <dgm:cxn modelId="{3B751D8E-4B12-48A0-A062-5883DB5784D8}" srcId="{E5475D73-E78E-4EFF-B9A1-643122B120F9}" destId="{5DED6B8D-85E6-45B4-A0A3-898425CB414D}" srcOrd="3" destOrd="0" parTransId="{A43272BA-7570-49EB-89C8-F9CC2DF72D80}" sibTransId="{671AC99B-6618-4248-9286-49CA6C0A02D7}"/>
    <dgm:cxn modelId="{DE5F5C48-C218-4155-8867-16C76CD767CD}" type="presOf" srcId="{E5475D73-E78E-4EFF-B9A1-643122B120F9}" destId="{FED17EFC-F8D4-43B3-875D-5E06B15B1D24}" srcOrd="0" destOrd="0" presId="urn:microsoft.com/office/officeart/2005/8/layout/arrow2"/>
    <dgm:cxn modelId="{1E6BA96A-0440-4CFB-BC61-BAC4DAC3D0A0}" type="presOf" srcId="{5DED6B8D-85E6-45B4-A0A3-898425CB414D}" destId="{70009DE5-8304-4177-BA4D-6C0243505000}" srcOrd="0" destOrd="0" presId="urn:microsoft.com/office/officeart/2005/8/layout/arrow2"/>
    <dgm:cxn modelId="{47A5A5BF-F4DD-48F9-99E7-12A027CA28CE}" type="presParOf" srcId="{FED17EFC-F8D4-43B3-875D-5E06B15B1D24}" destId="{5951CF1D-E14A-4EEB-ACEA-8686CAFCFA79}" srcOrd="0" destOrd="0" presId="urn:microsoft.com/office/officeart/2005/8/layout/arrow2"/>
    <dgm:cxn modelId="{CD030C5D-28EA-43A0-A3D7-81D02E31B7B1}" type="presParOf" srcId="{FED17EFC-F8D4-43B3-875D-5E06B15B1D24}" destId="{B65924F8-CBF2-46D2-84F9-5FDBA6E32484}" srcOrd="1" destOrd="0" presId="urn:microsoft.com/office/officeart/2005/8/layout/arrow2"/>
    <dgm:cxn modelId="{E55308F3-CE3C-4767-8A6C-5CF23DF4FB55}" type="presParOf" srcId="{B65924F8-CBF2-46D2-84F9-5FDBA6E32484}" destId="{AB38705C-99E0-4448-8EA0-B330C86FC7B6}" srcOrd="0" destOrd="0" presId="urn:microsoft.com/office/officeart/2005/8/layout/arrow2"/>
    <dgm:cxn modelId="{25F0A75C-0771-4059-9F81-8970CA18099A}" type="presParOf" srcId="{B65924F8-CBF2-46D2-84F9-5FDBA6E32484}" destId="{BCD5AC95-9088-4AC2-9B40-139741B5308E}" srcOrd="1" destOrd="0" presId="urn:microsoft.com/office/officeart/2005/8/layout/arrow2"/>
    <dgm:cxn modelId="{3A29A748-68FE-4968-B6A1-CA42B3261393}" type="presParOf" srcId="{B65924F8-CBF2-46D2-84F9-5FDBA6E32484}" destId="{925809C5-3FC7-4215-ACDA-E087DFB394E6}" srcOrd="2" destOrd="0" presId="urn:microsoft.com/office/officeart/2005/8/layout/arrow2"/>
    <dgm:cxn modelId="{FC902295-D15F-40D9-95CD-63746826789C}" type="presParOf" srcId="{B65924F8-CBF2-46D2-84F9-5FDBA6E32484}" destId="{E440C520-67CB-4DF5-9281-67F736924036}" srcOrd="3" destOrd="0" presId="urn:microsoft.com/office/officeart/2005/8/layout/arrow2"/>
    <dgm:cxn modelId="{84EF5ABE-DC2E-40CA-B804-391130445B8C}" type="presParOf" srcId="{B65924F8-CBF2-46D2-84F9-5FDBA6E32484}" destId="{251440CD-2234-4F8B-B40B-364E86491E75}" srcOrd="4" destOrd="0" presId="urn:microsoft.com/office/officeart/2005/8/layout/arrow2"/>
    <dgm:cxn modelId="{448B8E5A-69D8-4C90-965C-8CAAEDD0A7AD}" type="presParOf" srcId="{B65924F8-CBF2-46D2-84F9-5FDBA6E32484}" destId="{BB668E65-3AE1-4D7B-A5DF-1A4C416FFB80}" srcOrd="5" destOrd="0" presId="urn:microsoft.com/office/officeart/2005/8/layout/arrow2"/>
    <dgm:cxn modelId="{6696D87B-614E-48E6-9647-D12F01B155CF}" type="presParOf" srcId="{B65924F8-CBF2-46D2-84F9-5FDBA6E32484}" destId="{588EEDD3-A773-423F-BF8C-DBAD5A41EBA0}" srcOrd="6" destOrd="0" presId="urn:microsoft.com/office/officeart/2005/8/layout/arrow2"/>
    <dgm:cxn modelId="{CB21FF57-6744-4818-905D-542C3978E6AB}" type="presParOf" srcId="{B65924F8-CBF2-46D2-84F9-5FDBA6E32484}" destId="{70009DE5-8304-4177-BA4D-6C0243505000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5878A3-69C6-4AFB-829E-C7AFA91F477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DDA3AEB9-87E5-4C78-A700-68144AA53FC1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اقتصادی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2C9CD0A-6D11-4C4A-9F0D-B35EB8392E81}" type="parTrans" cxnId="{8AF2D096-18A2-4DB9-9250-FD6736D881B0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048FA26-2268-42D9-85E1-49EB8449FDF3}" type="sibTrans" cxnId="{8AF2D096-18A2-4DB9-9250-FD6736D881B0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F20DE958-DE1E-4F39-8D21-6E5108EC6BE1}">
      <dgm:prSet phldrT="[Text]"/>
      <dgm:spPr>
        <a:solidFill>
          <a:srgbClr val="00B0F0"/>
        </a:solidFill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نظامی- امنیتی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019BC385-F10C-4DC2-B33E-50A9FD9195FE}" type="parTrans" cxnId="{07DB0A15-2FCE-4956-A020-81C0FF4BED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CF842E9-FD9C-4C65-951A-6666A25DE48E}" type="sibTrans" cxnId="{07DB0A15-2FCE-4956-A020-81C0FF4BED89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10D0E6D-6554-4823-A33B-ABDCFF5E8D54}">
      <dgm:prSet phldrT="[Text]"/>
      <dgm:spPr>
        <a:solidFill>
          <a:srgbClr val="92D050"/>
        </a:solidFill>
      </dgm:spPr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ایدئولوژیک- نرم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94025DA-33A2-43E2-B36B-69F5D32A3FA7}" type="parTrans" cxnId="{2D84EBA5-44C4-4F27-8533-E73BB6F1BBE1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11CCB2E-8CF0-4ACE-8216-9983C3B1DFA9}" type="sibTrans" cxnId="{2D84EBA5-44C4-4F27-8533-E73BB6F1BBE1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64970E0B-12B7-4EB2-8598-FDE3D34B7CCB}" type="pres">
      <dgm:prSet presAssocID="{315878A3-69C6-4AFB-829E-C7AFA91F477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225803F-6EC4-45BB-B9E8-FDE1772D53C5}" type="pres">
      <dgm:prSet presAssocID="{DDA3AEB9-87E5-4C78-A700-68144AA53FC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4EC2D74-5BD1-4B2A-B0F8-0CA4D50F173B}" type="pres">
      <dgm:prSet presAssocID="{4048FA26-2268-42D9-85E1-49EB8449FDF3}" presName="sibTrans" presStyleLbl="sibTrans2D1" presStyleIdx="0" presStyleCnt="3"/>
      <dgm:spPr/>
      <dgm:t>
        <a:bodyPr/>
        <a:lstStyle/>
        <a:p>
          <a:pPr rtl="1"/>
          <a:endParaRPr lang="fa-IR"/>
        </a:p>
      </dgm:t>
    </dgm:pt>
    <dgm:pt modelId="{99357AA7-93C9-42C7-BCEA-AAB3BC2A3C1D}" type="pres">
      <dgm:prSet presAssocID="{4048FA26-2268-42D9-85E1-49EB8449FDF3}" presName="connectorText" presStyleLbl="sibTrans2D1" presStyleIdx="0" presStyleCnt="3"/>
      <dgm:spPr/>
      <dgm:t>
        <a:bodyPr/>
        <a:lstStyle/>
        <a:p>
          <a:pPr rtl="1"/>
          <a:endParaRPr lang="fa-IR"/>
        </a:p>
      </dgm:t>
    </dgm:pt>
    <dgm:pt modelId="{228584FE-2A8A-4CC4-B91C-CEDFB38292A1}" type="pres">
      <dgm:prSet presAssocID="{F20DE958-DE1E-4F39-8D21-6E5108EC6BE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17AC8EB-6005-43E0-B3DC-4713D9C19B56}" type="pres">
      <dgm:prSet presAssocID="{5CF842E9-FD9C-4C65-951A-6666A25DE48E}" presName="sibTrans" presStyleLbl="sibTrans2D1" presStyleIdx="1" presStyleCnt="3"/>
      <dgm:spPr/>
      <dgm:t>
        <a:bodyPr/>
        <a:lstStyle/>
        <a:p>
          <a:pPr rtl="1"/>
          <a:endParaRPr lang="fa-IR"/>
        </a:p>
      </dgm:t>
    </dgm:pt>
    <dgm:pt modelId="{955B3F25-BDA0-4D02-A6A4-025D11ACF9D1}" type="pres">
      <dgm:prSet presAssocID="{5CF842E9-FD9C-4C65-951A-6666A25DE48E}" presName="connectorText" presStyleLbl="sibTrans2D1" presStyleIdx="1" presStyleCnt="3"/>
      <dgm:spPr/>
      <dgm:t>
        <a:bodyPr/>
        <a:lstStyle/>
        <a:p>
          <a:pPr rtl="1"/>
          <a:endParaRPr lang="fa-IR"/>
        </a:p>
      </dgm:t>
    </dgm:pt>
    <dgm:pt modelId="{16DF6244-3AD8-4F76-AE40-070AD737FC79}" type="pres">
      <dgm:prSet presAssocID="{A10D0E6D-6554-4823-A33B-ABDCFF5E8D5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0B1160D-66AA-434A-963F-B3EFD488AD45}" type="pres">
      <dgm:prSet presAssocID="{411CCB2E-8CF0-4ACE-8216-9983C3B1DFA9}" presName="sibTrans" presStyleLbl="sibTrans2D1" presStyleIdx="2" presStyleCnt="3"/>
      <dgm:spPr/>
      <dgm:t>
        <a:bodyPr/>
        <a:lstStyle/>
        <a:p>
          <a:pPr rtl="1"/>
          <a:endParaRPr lang="fa-IR"/>
        </a:p>
      </dgm:t>
    </dgm:pt>
    <dgm:pt modelId="{288DAF19-FAA8-47BB-8A49-D419B833B51D}" type="pres">
      <dgm:prSet presAssocID="{411CCB2E-8CF0-4ACE-8216-9983C3B1DFA9}" presName="connectorText" presStyleLbl="sibTrans2D1" presStyleIdx="2" presStyleCnt="3"/>
      <dgm:spPr/>
      <dgm:t>
        <a:bodyPr/>
        <a:lstStyle/>
        <a:p>
          <a:pPr rtl="1"/>
          <a:endParaRPr lang="fa-IR"/>
        </a:p>
      </dgm:t>
    </dgm:pt>
  </dgm:ptLst>
  <dgm:cxnLst>
    <dgm:cxn modelId="{03F3B844-AA3E-4AC8-B277-D75DDED46F1D}" type="presOf" srcId="{A10D0E6D-6554-4823-A33B-ABDCFF5E8D54}" destId="{16DF6244-3AD8-4F76-AE40-070AD737FC79}" srcOrd="0" destOrd="0" presId="urn:microsoft.com/office/officeart/2005/8/layout/cycle7"/>
    <dgm:cxn modelId="{07DB0A15-2FCE-4956-A020-81C0FF4BED89}" srcId="{315878A3-69C6-4AFB-829E-C7AFA91F477C}" destId="{F20DE958-DE1E-4F39-8D21-6E5108EC6BE1}" srcOrd="1" destOrd="0" parTransId="{019BC385-F10C-4DC2-B33E-50A9FD9195FE}" sibTransId="{5CF842E9-FD9C-4C65-951A-6666A25DE48E}"/>
    <dgm:cxn modelId="{706BB139-700F-4BAB-86A4-EFD272249EEF}" type="presOf" srcId="{DDA3AEB9-87E5-4C78-A700-68144AA53FC1}" destId="{2225803F-6EC4-45BB-B9E8-FDE1772D53C5}" srcOrd="0" destOrd="0" presId="urn:microsoft.com/office/officeart/2005/8/layout/cycle7"/>
    <dgm:cxn modelId="{DD20BFE7-05B5-4FC0-A9D3-088BC7616CD7}" type="presOf" srcId="{4048FA26-2268-42D9-85E1-49EB8449FDF3}" destId="{99357AA7-93C9-42C7-BCEA-AAB3BC2A3C1D}" srcOrd="1" destOrd="0" presId="urn:microsoft.com/office/officeart/2005/8/layout/cycle7"/>
    <dgm:cxn modelId="{1B926F5B-04BC-48B4-9290-6D60F42C54F5}" type="presOf" srcId="{411CCB2E-8CF0-4ACE-8216-9983C3B1DFA9}" destId="{F0B1160D-66AA-434A-963F-B3EFD488AD45}" srcOrd="0" destOrd="0" presId="urn:microsoft.com/office/officeart/2005/8/layout/cycle7"/>
    <dgm:cxn modelId="{4445699D-A2D6-44D7-A68C-679010800DB0}" type="presOf" srcId="{5CF842E9-FD9C-4C65-951A-6666A25DE48E}" destId="{017AC8EB-6005-43E0-B3DC-4713D9C19B56}" srcOrd="0" destOrd="0" presId="urn:microsoft.com/office/officeart/2005/8/layout/cycle7"/>
    <dgm:cxn modelId="{7D900CAD-829D-4756-BBED-7C563A47675B}" type="presOf" srcId="{5CF842E9-FD9C-4C65-951A-6666A25DE48E}" destId="{955B3F25-BDA0-4D02-A6A4-025D11ACF9D1}" srcOrd="1" destOrd="0" presId="urn:microsoft.com/office/officeart/2005/8/layout/cycle7"/>
    <dgm:cxn modelId="{8AF2D096-18A2-4DB9-9250-FD6736D881B0}" srcId="{315878A3-69C6-4AFB-829E-C7AFA91F477C}" destId="{DDA3AEB9-87E5-4C78-A700-68144AA53FC1}" srcOrd="0" destOrd="0" parTransId="{B2C9CD0A-6D11-4C4A-9F0D-B35EB8392E81}" sibTransId="{4048FA26-2268-42D9-85E1-49EB8449FDF3}"/>
    <dgm:cxn modelId="{94D7B923-FFA7-4A93-B57E-5EDC788CB10E}" type="presOf" srcId="{F20DE958-DE1E-4F39-8D21-6E5108EC6BE1}" destId="{228584FE-2A8A-4CC4-B91C-CEDFB38292A1}" srcOrd="0" destOrd="0" presId="urn:microsoft.com/office/officeart/2005/8/layout/cycle7"/>
    <dgm:cxn modelId="{D70DD33A-019B-45AB-A7BD-49168D896F26}" type="presOf" srcId="{4048FA26-2268-42D9-85E1-49EB8449FDF3}" destId="{C4EC2D74-5BD1-4B2A-B0F8-0CA4D50F173B}" srcOrd="0" destOrd="0" presId="urn:microsoft.com/office/officeart/2005/8/layout/cycle7"/>
    <dgm:cxn modelId="{2D84EBA5-44C4-4F27-8533-E73BB6F1BBE1}" srcId="{315878A3-69C6-4AFB-829E-C7AFA91F477C}" destId="{A10D0E6D-6554-4823-A33B-ABDCFF5E8D54}" srcOrd="2" destOrd="0" parTransId="{A94025DA-33A2-43E2-B36B-69F5D32A3FA7}" sibTransId="{411CCB2E-8CF0-4ACE-8216-9983C3B1DFA9}"/>
    <dgm:cxn modelId="{9FFE9098-5C32-4F60-B843-D414AAB8041E}" type="presOf" srcId="{411CCB2E-8CF0-4ACE-8216-9983C3B1DFA9}" destId="{288DAF19-FAA8-47BB-8A49-D419B833B51D}" srcOrd="1" destOrd="0" presId="urn:microsoft.com/office/officeart/2005/8/layout/cycle7"/>
    <dgm:cxn modelId="{F2D79525-9177-4DAC-A8DD-6A8619A64285}" type="presOf" srcId="{315878A3-69C6-4AFB-829E-C7AFA91F477C}" destId="{64970E0B-12B7-4EB2-8598-FDE3D34B7CCB}" srcOrd="0" destOrd="0" presId="urn:microsoft.com/office/officeart/2005/8/layout/cycle7"/>
    <dgm:cxn modelId="{BD5A4704-2864-46B7-965B-73D51930DB13}" type="presParOf" srcId="{64970E0B-12B7-4EB2-8598-FDE3D34B7CCB}" destId="{2225803F-6EC4-45BB-B9E8-FDE1772D53C5}" srcOrd="0" destOrd="0" presId="urn:microsoft.com/office/officeart/2005/8/layout/cycle7"/>
    <dgm:cxn modelId="{3849206E-CBA3-444D-A6B5-6AB94612C5E1}" type="presParOf" srcId="{64970E0B-12B7-4EB2-8598-FDE3D34B7CCB}" destId="{C4EC2D74-5BD1-4B2A-B0F8-0CA4D50F173B}" srcOrd="1" destOrd="0" presId="urn:microsoft.com/office/officeart/2005/8/layout/cycle7"/>
    <dgm:cxn modelId="{83FD720C-B18C-4F5C-8BB7-0325080EA6CC}" type="presParOf" srcId="{C4EC2D74-5BD1-4B2A-B0F8-0CA4D50F173B}" destId="{99357AA7-93C9-42C7-BCEA-AAB3BC2A3C1D}" srcOrd="0" destOrd="0" presId="urn:microsoft.com/office/officeart/2005/8/layout/cycle7"/>
    <dgm:cxn modelId="{8EEEBAC0-1603-4721-9EA4-BD3CEB44D588}" type="presParOf" srcId="{64970E0B-12B7-4EB2-8598-FDE3D34B7CCB}" destId="{228584FE-2A8A-4CC4-B91C-CEDFB38292A1}" srcOrd="2" destOrd="0" presId="urn:microsoft.com/office/officeart/2005/8/layout/cycle7"/>
    <dgm:cxn modelId="{79CEC76E-BEAB-485E-962A-6AB0F5176BA0}" type="presParOf" srcId="{64970E0B-12B7-4EB2-8598-FDE3D34B7CCB}" destId="{017AC8EB-6005-43E0-B3DC-4713D9C19B56}" srcOrd="3" destOrd="0" presId="urn:microsoft.com/office/officeart/2005/8/layout/cycle7"/>
    <dgm:cxn modelId="{DF0FFA25-F3E2-4E08-AFFA-9CAB75D9076E}" type="presParOf" srcId="{017AC8EB-6005-43E0-B3DC-4713D9C19B56}" destId="{955B3F25-BDA0-4D02-A6A4-025D11ACF9D1}" srcOrd="0" destOrd="0" presId="urn:microsoft.com/office/officeart/2005/8/layout/cycle7"/>
    <dgm:cxn modelId="{AF0B5903-EF0E-463D-B3F4-2E86CFE93E5B}" type="presParOf" srcId="{64970E0B-12B7-4EB2-8598-FDE3D34B7CCB}" destId="{16DF6244-3AD8-4F76-AE40-070AD737FC79}" srcOrd="4" destOrd="0" presId="urn:microsoft.com/office/officeart/2005/8/layout/cycle7"/>
    <dgm:cxn modelId="{73EE3A80-D924-4A2B-AB55-4CFDC862EE73}" type="presParOf" srcId="{64970E0B-12B7-4EB2-8598-FDE3D34B7CCB}" destId="{F0B1160D-66AA-434A-963F-B3EFD488AD45}" srcOrd="5" destOrd="0" presId="urn:microsoft.com/office/officeart/2005/8/layout/cycle7"/>
    <dgm:cxn modelId="{BBFF404E-4990-4C40-9E87-19331D5D7773}" type="presParOf" srcId="{F0B1160D-66AA-434A-963F-B3EFD488AD45}" destId="{288DAF19-FAA8-47BB-8A49-D419B833B51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BBFC2D-9D3C-4EFD-BE42-6A6D86FBF97B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4F54AC9F-5500-428F-AD6B-A042ED418CC2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tx1"/>
              </a:solidFill>
              <a:cs typeface="B Mitra" panose="00000400000000000000" pitchFamily="2" charset="-78"/>
            </a:rPr>
            <a:t>چالش‏های سنتی</a:t>
          </a:r>
          <a:endParaRPr lang="fa-IR" b="1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EF52502A-CC3D-4C71-B56A-6B7A4590490A}" type="parTrans" cxnId="{23C74B44-3875-400D-9925-7FE480B2C68C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FF2C056-0319-435C-A769-7DB5096F6C56}" type="sibTrans" cxnId="{23C74B44-3875-400D-9925-7FE480B2C68C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D48B523D-74E0-4A65-8FEE-96F4AF46628A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بحران اوکراین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CBD7F200-46C5-48D3-BA2D-609B09176872}" type="parTrans" cxnId="{132097A3-FD03-485E-BC97-899B2DD38E96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1A1913E-49FD-4D85-95F5-AC081DDBCE1E}" type="sibTrans" cxnId="{132097A3-FD03-485E-BC97-899B2DD38E96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A4930B8-BA80-40E9-9190-33006ED3517E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بحران عراق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9C24731-3BE8-4714-AD6D-B071EB46BD52}" type="parTrans" cxnId="{4059F1DC-4D9A-4C23-A366-EEDBD8F9CBF9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363860C-1B03-463F-BE03-32CD9DB6FB58}" type="sibTrans" cxnId="{4059F1DC-4D9A-4C23-A366-EEDBD8F9CBF9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C851163-1E59-4119-91E6-CE63FD71513D}">
      <dgm:prSet phldrT="[Text]"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cs typeface="B Mitra" panose="00000400000000000000" pitchFamily="2" charset="-78"/>
            </a:rPr>
            <a:t>بحران افغانستان</a:t>
          </a:r>
          <a:endParaRPr lang="fa-IR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CBFB5A25-1843-4218-8637-92B175D14BDC}" type="parTrans" cxnId="{29FBD0DB-3F44-4C39-BB20-08F75204F320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5B8BCA9-FF55-40D2-9ED1-7F364129CCF5}" type="sibTrans" cxnId="{29FBD0DB-3F44-4C39-BB20-08F75204F320}">
      <dgm:prSet/>
      <dgm:spPr/>
      <dgm:t>
        <a:bodyPr/>
        <a:lstStyle/>
        <a:p>
          <a:pPr rtl="1"/>
          <a:endParaRPr lang="fa-IR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66F53415-B4BC-48A4-B37A-96B8500C51AC}" type="pres">
      <dgm:prSet presAssocID="{89BBFC2D-9D3C-4EFD-BE42-6A6D86FBF97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B81710DB-2E56-4E56-893D-4F217E1BFC24}" type="pres">
      <dgm:prSet presAssocID="{4F54AC9F-5500-428F-AD6B-A042ED418CC2}" presName="hierRoot1" presStyleCnt="0">
        <dgm:presLayoutVars>
          <dgm:hierBranch val="init"/>
        </dgm:presLayoutVars>
      </dgm:prSet>
      <dgm:spPr/>
    </dgm:pt>
    <dgm:pt modelId="{31155292-7FFE-46B7-A0A3-CB708771B9E5}" type="pres">
      <dgm:prSet presAssocID="{4F54AC9F-5500-428F-AD6B-A042ED418CC2}" presName="rootComposite1" presStyleCnt="0"/>
      <dgm:spPr/>
    </dgm:pt>
    <dgm:pt modelId="{E7812F3D-0FA0-4C9F-92A0-89B935DC9A8C}" type="pres">
      <dgm:prSet presAssocID="{4F54AC9F-5500-428F-AD6B-A042ED418CC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4E82149-2D17-41DA-A9C3-DBE4E30983AD}" type="pres">
      <dgm:prSet presAssocID="{4F54AC9F-5500-428F-AD6B-A042ED418CC2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D9E9D98B-A5BC-441A-8651-395D594250E8}" type="pres">
      <dgm:prSet presAssocID="{4F54AC9F-5500-428F-AD6B-A042ED418CC2}" presName="hierChild2" presStyleCnt="0"/>
      <dgm:spPr/>
    </dgm:pt>
    <dgm:pt modelId="{C130922D-5DCB-444B-812D-B47CD74468CC}" type="pres">
      <dgm:prSet presAssocID="{CBD7F200-46C5-48D3-BA2D-609B09176872}" presName="Name37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D5919ECD-8DAE-432F-9306-69388E2632D2}" type="pres">
      <dgm:prSet presAssocID="{D48B523D-74E0-4A65-8FEE-96F4AF46628A}" presName="hierRoot2" presStyleCnt="0">
        <dgm:presLayoutVars>
          <dgm:hierBranch val="init"/>
        </dgm:presLayoutVars>
      </dgm:prSet>
      <dgm:spPr/>
    </dgm:pt>
    <dgm:pt modelId="{76ABB9D6-FE67-43AB-B85D-7ADD90B7B959}" type="pres">
      <dgm:prSet presAssocID="{D48B523D-74E0-4A65-8FEE-96F4AF46628A}" presName="rootComposite" presStyleCnt="0"/>
      <dgm:spPr/>
    </dgm:pt>
    <dgm:pt modelId="{9D2C0278-E7B7-4A01-BC28-9CDB18364195}" type="pres">
      <dgm:prSet presAssocID="{D48B523D-74E0-4A65-8FEE-96F4AF46628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F0DBA3B-B76F-4510-98DA-8B199BC934C9}" type="pres">
      <dgm:prSet presAssocID="{D48B523D-74E0-4A65-8FEE-96F4AF46628A}" presName="rootConnector" presStyleLbl="node2" presStyleIdx="0" presStyleCnt="3"/>
      <dgm:spPr/>
      <dgm:t>
        <a:bodyPr/>
        <a:lstStyle/>
        <a:p>
          <a:pPr rtl="1"/>
          <a:endParaRPr lang="fa-IR"/>
        </a:p>
      </dgm:t>
    </dgm:pt>
    <dgm:pt modelId="{977FB597-BBC7-4AD6-AD09-A2E6FC6B6AB5}" type="pres">
      <dgm:prSet presAssocID="{D48B523D-74E0-4A65-8FEE-96F4AF46628A}" presName="hierChild4" presStyleCnt="0"/>
      <dgm:spPr/>
    </dgm:pt>
    <dgm:pt modelId="{2271AA8C-878C-4DB5-B5D1-0B7BDC6125E7}" type="pres">
      <dgm:prSet presAssocID="{D48B523D-74E0-4A65-8FEE-96F4AF46628A}" presName="hierChild5" presStyleCnt="0"/>
      <dgm:spPr/>
    </dgm:pt>
    <dgm:pt modelId="{80A3B49F-4C94-4DF6-B609-D86FBD769B98}" type="pres">
      <dgm:prSet presAssocID="{59C24731-3BE8-4714-AD6D-B071EB46BD52}" presName="Name37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3D2BA9F8-BC3C-4926-B2AA-B85A72C01DF2}" type="pres">
      <dgm:prSet presAssocID="{AA4930B8-BA80-40E9-9190-33006ED3517E}" presName="hierRoot2" presStyleCnt="0">
        <dgm:presLayoutVars>
          <dgm:hierBranch val="init"/>
        </dgm:presLayoutVars>
      </dgm:prSet>
      <dgm:spPr/>
    </dgm:pt>
    <dgm:pt modelId="{7DE70E44-9F5E-4AC2-BF6C-E6161948E90C}" type="pres">
      <dgm:prSet presAssocID="{AA4930B8-BA80-40E9-9190-33006ED3517E}" presName="rootComposite" presStyleCnt="0"/>
      <dgm:spPr/>
    </dgm:pt>
    <dgm:pt modelId="{8A53CEC4-0438-4090-8C0E-FE252C6DC17B}" type="pres">
      <dgm:prSet presAssocID="{AA4930B8-BA80-40E9-9190-33006ED3517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9B4FC11-795B-4507-BF73-DEF79F728066}" type="pres">
      <dgm:prSet presAssocID="{AA4930B8-BA80-40E9-9190-33006ED3517E}" presName="rootConnector" presStyleLbl="node2" presStyleIdx="1" presStyleCnt="3"/>
      <dgm:spPr/>
      <dgm:t>
        <a:bodyPr/>
        <a:lstStyle/>
        <a:p>
          <a:pPr rtl="1"/>
          <a:endParaRPr lang="fa-IR"/>
        </a:p>
      </dgm:t>
    </dgm:pt>
    <dgm:pt modelId="{E11C9C7E-B20C-4A3E-8025-6ECC03138BAA}" type="pres">
      <dgm:prSet presAssocID="{AA4930B8-BA80-40E9-9190-33006ED3517E}" presName="hierChild4" presStyleCnt="0"/>
      <dgm:spPr/>
    </dgm:pt>
    <dgm:pt modelId="{2FA03129-F6E0-41C0-89A7-45D804175960}" type="pres">
      <dgm:prSet presAssocID="{AA4930B8-BA80-40E9-9190-33006ED3517E}" presName="hierChild5" presStyleCnt="0"/>
      <dgm:spPr/>
    </dgm:pt>
    <dgm:pt modelId="{B7C6CDAA-B507-48CC-AC64-E90604B76C37}" type="pres">
      <dgm:prSet presAssocID="{CBFB5A25-1843-4218-8637-92B175D14BDC}" presName="Name37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A6D0892E-172B-4AD9-9132-EE6B9BA57994}" type="pres">
      <dgm:prSet presAssocID="{AC851163-1E59-4119-91E6-CE63FD71513D}" presName="hierRoot2" presStyleCnt="0">
        <dgm:presLayoutVars>
          <dgm:hierBranch val="init"/>
        </dgm:presLayoutVars>
      </dgm:prSet>
      <dgm:spPr/>
    </dgm:pt>
    <dgm:pt modelId="{85CCA622-33E3-4B67-BBF4-49A725498B06}" type="pres">
      <dgm:prSet presAssocID="{AC851163-1E59-4119-91E6-CE63FD71513D}" presName="rootComposite" presStyleCnt="0"/>
      <dgm:spPr/>
    </dgm:pt>
    <dgm:pt modelId="{08AB790A-F564-465C-89A3-40F5BA2ECE45}" type="pres">
      <dgm:prSet presAssocID="{AC851163-1E59-4119-91E6-CE63FD71513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C3179FB-073B-46E6-91EA-CB227F9332B4}" type="pres">
      <dgm:prSet presAssocID="{AC851163-1E59-4119-91E6-CE63FD71513D}" presName="rootConnector" presStyleLbl="node2" presStyleIdx="2" presStyleCnt="3"/>
      <dgm:spPr/>
      <dgm:t>
        <a:bodyPr/>
        <a:lstStyle/>
        <a:p>
          <a:pPr rtl="1"/>
          <a:endParaRPr lang="fa-IR"/>
        </a:p>
      </dgm:t>
    </dgm:pt>
    <dgm:pt modelId="{9522D42F-1A96-4F99-8197-7A8F9E5C6438}" type="pres">
      <dgm:prSet presAssocID="{AC851163-1E59-4119-91E6-CE63FD71513D}" presName="hierChild4" presStyleCnt="0"/>
      <dgm:spPr/>
    </dgm:pt>
    <dgm:pt modelId="{FB82A965-068C-43B4-9DDC-AC97CF81AEAD}" type="pres">
      <dgm:prSet presAssocID="{AC851163-1E59-4119-91E6-CE63FD71513D}" presName="hierChild5" presStyleCnt="0"/>
      <dgm:spPr/>
    </dgm:pt>
    <dgm:pt modelId="{0D6724CD-A0B4-4AE1-BE36-5062D9DC4AD6}" type="pres">
      <dgm:prSet presAssocID="{4F54AC9F-5500-428F-AD6B-A042ED418CC2}" presName="hierChild3" presStyleCnt="0"/>
      <dgm:spPr/>
    </dgm:pt>
  </dgm:ptLst>
  <dgm:cxnLst>
    <dgm:cxn modelId="{885C78BA-3CAA-4101-A7DD-ECB5A9D588ED}" type="presOf" srcId="{4F54AC9F-5500-428F-AD6B-A042ED418CC2}" destId="{B4E82149-2D17-41DA-A9C3-DBE4E30983AD}" srcOrd="1" destOrd="0" presId="urn:microsoft.com/office/officeart/2005/8/layout/orgChart1"/>
    <dgm:cxn modelId="{23C74B44-3875-400D-9925-7FE480B2C68C}" srcId="{89BBFC2D-9D3C-4EFD-BE42-6A6D86FBF97B}" destId="{4F54AC9F-5500-428F-AD6B-A042ED418CC2}" srcOrd="0" destOrd="0" parTransId="{EF52502A-CC3D-4C71-B56A-6B7A4590490A}" sibTransId="{4FF2C056-0319-435C-A769-7DB5096F6C56}"/>
    <dgm:cxn modelId="{A98BFE69-AB2E-42CC-B848-19E2F8B85EAC}" type="presOf" srcId="{D48B523D-74E0-4A65-8FEE-96F4AF46628A}" destId="{9D2C0278-E7B7-4A01-BC28-9CDB18364195}" srcOrd="0" destOrd="0" presId="urn:microsoft.com/office/officeart/2005/8/layout/orgChart1"/>
    <dgm:cxn modelId="{29FBD0DB-3F44-4C39-BB20-08F75204F320}" srcId="{4F54AC9F-5500-428F-AD6B-A042ED418CC2}" destId="{AC851163-1E59-4119-91E6-CE63FD71513D}" srcOrd="2" destOrd="0" parTransId="{CBFB5A25-1843-4218-8637-92B175D14BDC}" sibTransId="{25B8BCA9-FF55-40D2-9ED1-7F364129CCF5}"/>
    <dgm:cxn modelId="{132097A3-FD03-485E-BC97-899B2DD38E96}" srcId="{4F54AC9F-5500-428F-AD6B-A042ED418CC2}" destId="{D48B523D-74E0-4A65-8FEE-96F4AF46628A}" srcOrd="0" destOrd="0" parTransId="{CBD7F200-46C5-48D3-BA2D-609B09176872}" sibTransId="{41A1913E-49FD-4D85-95F5-AC081DDBCE1E}"/>
    <dgm:cxn modelId="{1B431555-1712-45C5-B31D-5C62D2CD8EE0}" type="presOf" srcId="{CBFB5A25-1843-4218-8637-92B175D14BDC}" destId="{B7C6CDAA-B507-48CC-AC64-E90604B76C37}" srcOrd="0" destOrd="0" presId="urn:microsoft.com/office/officeart/2005/8/layout/orgChart1"/>
    <dgm:cxn modelId="{7CBB09E7-FBB9-4922-BD5F-473E1F132FE3}" type="presOf" srcId="{AA4930B8-BA80-40E9-9190-33006ED3517E}" destId="{8A53CEC4-0438-4090-8C0E-FE252C6DC17B}" srcOrd="0" destOrd="0" presId="urn:microsoft.com/office/officeart/2005/8/layout/orgChart1"/>
    <dgm:cxn modelId="{4059F1DC-4D9A-4C23-A366-EEDBD8F9CBF9}" srcId="{4F54AC9F-5500-428F-AD6B-A042ED418CC2}" destId="{AA4930B8-BA80-40E9-9190-33006ED3517E}" srcOrd="1" destOrd="0" parTransId="{59C24731-3BE8-4714-AD6D-B071EB46BD52}" sibTransId="{B363860C-1B03-463F-BE03-32CD9DB6FB58}"/>
    <dgm:cxn modelId="{4A7DB24C-A618-4F27-BAAF-3AEFA004D4CD}" type="presOf" srcId="{AA4930B8-BA80-40E9-9190-33006ED3517E}" destId="{F9B4FC11-795B-4507-BF73-DEF79F728066}" srcOrd="1" destOrd="0" presId="urn:microsoft.com/office/officeart/2005/8/layout/orgChart1"/>
    <dgm:cxn modelId="{9A9FC7C2-90B6-4AAB-94F8-0D9C9DD30164}" type="presOf" srcId="{4F54AC9F-5500-428F-AD6B-A042ED418CC2}" destId="{E7812F3D-0FA0-4C9F-92A0-89B935DC9A8C}" srcOrd="0" destOrd="0" presId="urn:microsoft.com/office/officeart/2005/8/layout/orgChart1"/>
    <dgm:cxn modelId="{78C4B57D-3AC1-495C-BC27-BD37678AF527}" type="presOf" srcId="{CBD7F200-46C5-48D3-BA2D-609B09176872}" destId="{C130922D-5DCB-444B-812D-B47CD74468CC}" srcOrd="0" destOrd="0" presId="urn:microsoft.com/office/officeart/2005/8/layout/orgChart1"/>
    <dgm:cxn modelId="{5B1B8C94-0799-439D-AD96-8E4AED706197}" type="presOf" srcId="{D48B523D-74E0-4A65-8FEE-96F4AF46628A}" destId="{AF0DBA3B-B76F-4510-98DA-8B199BC934C9}" srcOrd="1" destOrd="0" presId="urn:microsoft.com/office/officeart/2005/8/layout/orgChart1"/>
    <dgm:cxn modelId="{08C64D32-2291-4171-9D73-4E07E583B3EF}" type="presOf" srcId="{59C24731-3BE8-4714-AD6D-B071EB46BD52}" destId="{80A3B49F-4C94-4DF6-B609-D86FBD769B98}" srcOrd="0" destOrd="0" presId="urn:microsoft.com/office/officeart/2005/8/layout/orgChart1"/>
    <dgm:cxn modelId="{B0C330E7-6723-4077-8C39-F12A77CCCBD6}" type="presOf" srcId="{AC851163-1E59-4119-91E6-CE63FD71513D}" destId="{EC3179FB-073B-46E6-91EA-CB227F9332B4}" srcOrd="1" destOrd="0" presId="urn:microsoft.com/office/officeart/2005/8/layout/orgChart1"/>
    <dgm:cxn modelId="{E5FAB5C6-BD6A-454C-AA82-6CA1EA9AC206}" type="presOf" srcId="{AC851163-1E59-4119-91E6-CE63FD71513D}" destId="{08AB790A-F564-465C-89A3-40F5BA2ECE45}" srcOrd="0" destOrd="0" presId="urn:microsoft.com/office/officeart/2005/8/layout/orgChart1"/>
    <dgm:cxn modelId="{88F037ED-2B3D-4EC1-8D64-590946C89EF2}" type="presOf" srcId="{89BBFC2D-9D3C-4EFD-BE42-6A6D86FBF97B}" destId="{66F53415-B4BC-48A4-B37A-96B8500C51AC}" srcOrd="0" destOrd="0" presId="urn:microsoft.com/office/officeart/2005/8/layout/orgChart1"/>
    <dgm:cxn modelId="{273E6314-D9F6-4BAE-89E6-06A411D2C005}" type="presParOf" srcId="{66F53415-B4BC-48A4-B37A-96B8500C51AC}" destId="{B81710DB-2E56-4E56-893D-4F217E1BFC24}" srcOrd="0" destOrd="0" presId="urn:microsoft.com/office/officeart/2005/8/layout/orgChart1"/>
    <dgm:cxn modelId="{3FB0E56A-2193-4174-B733-BC4B19B596E8}" type="presParOf" srcId="{B81710DB-2E56-4E56-893D-4F217E1BFC24}" destId="{31155292-7FFE-46B7-A0A3-CB708771B9E5}" srcOrd="0" destOrd="0" presId="urn:microsoft.com/office/officeart/2005/8/layout/orgChart1"/>
    <dgm:cxn modelId="{0C16A0CF-21BE-45BA-AD84-ECBC934C8F64}" type="presParOf" srcId="{31155292-7FFE-46B7-A0A3-CB708771B9E5}" destId="{E7812F3D-0FA0-4C9F-92A0-89B935DC9A8C}" srcOrd="0" destOrd="0" presId="urn:microsoft.com/office/officeart/2005/8/layout/orgChart1"/>
    <dgm:cxn modelId="{B4340D06-2740-44D8-85A8-9202D86C5163}" type="presParOf" srcId="{31155292-7FFE-46B7-A0A3-CB708771B9E5}" destId="{B4E82149-2D17-41DA-A9C3-DBE4E30983AD}" srcOrd="1" destOrd="0" presId="urn:microsoft.com/office/officeart/2005/8/layout/orgChart1"/>
    <dgm:cxn modelId="{2E938A3C-9622-4EFF-8800-5ECD78B82464}" type="presParOf" srcId="{B81710DB-2E56-4E56-893D-4F217E1BFC24}" destId="{D9E9D98B-A5BC-441A-8651-395D594250E8}" srcOrd="1" destOrd="0" presId="urn:microsoft.com/office/officeart/2005/8/layout/orgChart1"/>
    <dgm:cxn modelId="{3237DAF1-74FF-438A-8D1D-876041861A8F}" type="presParOf" srcId="{D9E9D98B-A5BC-441A-8651-395D594250E8}" destId="{C130922D-5DCB-444B-812D-B47CD74468CC}" srcOrd="0" destOrd="0" presId="urn:microsoft.com/office/officeart/2005/8/layout/orgChart1"/>
    <dgm:cxn modelId="{F1F9EF05-979A-460E-81D5-96A86D3D6DA8}" type="presParOf" srcId="{D9E9D98B-A5BC-441A-8651-395D594250E8}" destId="{D5919ECD-8DAE-432F-9306-69388E2632D2}" srcOrd="1" destOrd="0" presId="urn:microsoft.com/office/officeart/2005/8/layout/orgChart1"/>
    <dgm:cxn modelId="{D5267D08-582C-4EA8-825C-5BCA5DA34F14}" type="presParOf" srcId="{D5919ECD-8DAE-432F-9306-69388E2632D2}" destId="{76ABB9D6-FE67-43AB-B85D-7ADD90B7B959}" srcOrd="0" destOrd="0" presId="urn:microsoft.com/office/officeart/2005/8/layout/orgChart1"/>
    <dgm:cxn modelId="{48347AE8-7395-4BEF-B3F3-9ADAB2105907}" type="presParOf" srcId="{76ABB9D6-FE67-43AB-B85D-7ADD90B7B959}" destId="{9D2C0278-E7B7-4A01-BC28-9CDB18364195}" srcOrd="0" destOrd="0" presId="urn:microsoft.com/office/officeart/2005/8/layout/orgChart1"/>
    <dgm:cxn modelId="{1DA1E674-270B-48BE-BEA1-DA3EBE4EB8C7}" type="presParOf" srcId="{76ABB9D6-FE67-43AB-B85D-7ADD90B7B959}" destId="{AF0DBA3B-B76F-4510-98DA-8B199BC934C9}" srcOrd="1" destOrd="0" presId="urn:microsoft.com/office/officeart/2005/8/layout/orgChart1"/>
    <dgm:cxn modelId="{4CCA6A6D-2A99-44EA-9391-F1AC20208031}" type="presParOf" srcId="{D5919ECD-8DAE-432F-9306-69388E2632D2}" destId="{977FB597-BBC7-4AD6-AD09-A2E6FC6B6AB5}" srcOrd="1" destOrd="0" presId="urn:microsoft.com/office/officeart/2005/8/layout/orgChart1"/>
    <dgm:cxn modelId="{4367F92C-76B5-4D2A-897B-7AB08903020D}" type="presParOf" srcId="{D5919ECD-8DAE-432F-9306-69388E2632D2}" destId="{2271AA8C-878C-4DB5-B5D1-0B7BDC6125E7}" srcOrd="2" destOrd="0" presId="urn:microsoft.com/office/officeart/2005/8/layout/orgChart1"/>
    <dgm:cxn modelId="{522FCA22-B7FE-45A8-A305-DF3B03AF2584}" type="presParOf" srcId="{D9E9D98B-A5BC-441A-8651-395D594250E8}" destId="{80A3B49F-4C94-4DF6-B609-D86FBD769B98}" srcOrd="2" destOrd="0" presId="urn:microsoft.com/office/officeart/2005/8/layout/orgChart1"/>
    <dgm:cxn modelId="{1635ED79-C838-41C7-9BF4-CE8F4304BD1B}" type="presParOf" srcId="{D9E9D98B-A5BC-441A-8651-395D594250E8}" destId="{3D2BA9F8-BC3C-4926-B2AA-B85A72C01DF2}" srcOrd="3" destOrd="0" presId="urn:microsoft.com/office/officeart/2005/8/layout/orgChart1"/>
    <dgm:cxn modelId="{24B21290-E05A-4BA6-8492-46D9424D2783}" type="presParOf" srcId="{3D2BA9F8-BC3C-4926-B2AA-B85A72C01DF2}" destId="{7DE70E44-9F5E-4AC2-BF6C-E6161948E90C}" srcOrd="0" destOrd="0" presId="urn:microsoft.com/office/officeart/2005/8/layout/orgChart1"/>
    <dgm:cxn modelId="{91FC9612-27B9-41EC-B167-5FCB42BC1004}" type="presParOf" srcId="{7DE70E44-9F5E-4AC2-BF6C-E6161948E90C}" destId="{8A53CEC4-0438-4090-8C0E-FE252C6DC17B}" srcOrd="0" destOrd="0" presId="urn:microsoft.com/office/officeart/2005/8/layout/orgChart1"/>
    <dgm:cxn modelId="{848B73AB-0186-4778-8920-61F03D15BFD6}" type="presParOf" srcId="{7DE70E44-9F5E-4AC2-BF6C-E6161948E90C}" destId="{F9B4FC11-795B-4507-BF73-DEF79F728066}" srcOrd="1" destOrd="0" presId="urn:microsoft.com/office/officeart/2005/8/layout/orgChart1"/>
    <dgm:cxn modelId="{686D5D72-84C0-4F70-982D-08DFA9195FE3}" type="presParOf" srcId="{3D2BA9F8-BC3C-4926-B2AA-B85A72C01DF2}" destId="{E11C9C7E-B20C-4A3E-8025-6ECC03138BAA}" srcOrd="1" destOrd="0" presId="urn:microsoft.com/office/officeart/2005/8/layout/orgChart1"/>
    <dgm:cxn modelId="{54EAD5A1-4211-4EB0-BA49-C69D96574D5A}" type="presParOf" srcId="{3D2BA9F8-BC3C-4926-B2AA-B85A72C01DF2}" destId="{2FA03129-F6E0-41C0-89A7-45D804175960}" srcOrd="2" destOrd="0" presId="urn:microsoft.com/office/officeart/2005/8/layout/orgChart1"/>
    <dgm:cxn modelId="{28C6C14F-27CC-4E58-B03F-5FAB1BB4D0B0}" type="presParOf" srcId="{D9E9D98B-A5BC-441A-8651-395D594250E8}" destId="{B7C6CDAA-B507-48CC-AC64-E90604B76C37}" srcOrd="4" destOrd="0" presId="urn:microsoft.com/office/officeart/2005/8/layout/orgChart1"/>
    <dgm:cxn modelId="{6AC7E1DA-D7B1-4E65-8E1B-43E33F3C6392}" type="presParOf" srcId="{D9E9D98B-A5BC-441A-8651-395D594250E8}" destId="{A6D0892E-172B-4AD9-9132-EE6B9BA57994}" srcOrd="5" destOrd="0" presId="urn:microsoft.com/office/officeart/2005/8/layout/orgChart1"/>
    <dgm:cxn modelId="{A8EA3963-B2BC-4884-9FD2-DBC2FE2AEB0A}" type="presParOf" srcId="{A6D0892E-172B-4AD9-9132-EE6B9BA57994}" destId="{85CCA622-33E3-4B67-BBF4-49A725498B06}" srcOrd="0" destOrd="0" presId="urn:microsoft.com/office/officeart/2005/8/layout/orgChart1"/>
    <dgm:cxn modelId="{1A7002B8-CF26-4D03-AD0C-6370BEFB454C}" type="presParOf" srcId="{85CCA622-33E3-4B67-BBF4-49A725498B06}" destId="{08AB790A-F564-465C-89A3-40F5BA2ECE45}" srcOrd="0" destOrd="0" presId="urn:microsoft.com/office/officeart/2005/8/layout/orgChart1"/>
    <dgm:cxn modelId="{41DC5CFF-EE93-40CC-895B-48A6E6743438}" type="presParOf" srcId="{85CCA622-33E3-4B67-BBF4-49A725498B06}" destId="{EC3179FB-073B-46E6-91EA-CB227F9332B4}" srcOrd="1" destOrd="0" presId="urn:microsoft.com/office/officeart/2005/8/layout/orgChart1"/>
    <dgm:cxn modelId="{F66D6A56-6CBA-4901-ADB3-9E9F65CE0D44}" type="presParOf" srcId="{A6D0892E-172B-4AD9-9132-EE6B9BA57994}" destId="{9522D42F-1A96-4F99-8197-7A8F9E5C6438}" srcOrd="1" destOrd="0" presId="urn:microsoft.com/office/officeart/2005/8/layout/orgChart1"/>
    <dgm:cxn modelId="{1DD8E318-8683-4381-A74F-FBAAACDE9588}" type="presParOf" srcId="{A6D0892E-172B-4AD9-9132-EE6B9BA57994}" destId="{FB82A965-068C-43B4-9DDC-AC97CF81AEAD}" srcOrd="2" destOrd="0" presId="urn:microsoft.com/office/officeart/2005/8/layout/orgChart1"/>
    <dgm:cxn modelId="{1995C474-1757-4ABD-B797-709C509A5D42}" type="presParOf" srcId="{B81710DB-2E56-4E56-893D-4F217E1BFC24}" destId="{0D6724CD-A0B4-4AE1-BE36-5062D9DC4A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BBFC2D-9D3C-4EFD-BE42-6A6D86FBF97B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4F54AC9F-5500-428F-AD6B-A042ED418CC2}">
      <dgm:prSet phldrT="[Text]" custT="1"/>
      <dgm:spPr/>
      <dgm:t>
        <a:bodyPr/>
        <a:lstStyle/>
        <a:p>
          <a:pPr rtl="1"/>
          <a:r>
            <a:rPr lang="fa-IR" sz="1400" b="1" dirty="0" smtClean="0">
              <a:solidFill>
                <a:schemeClr val="tx1"/>
              </a:solidFill>
              <a:cs typeface="B Mitra" panose="00000400000000000000" pitchFamily="2" charset="-78"/>
            </a:rPr>
            <a:t>چالش‏های نوین</a:t>
          </a:r>
          <a:endParaRPr lang="fa-IR" sz="1400" b="1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EF52502A-CC3D-4C71-B56A-6B7A4590490A}" type="parTrans" cxnId="{23C74B44-3875-400D-9925-7FE480B2C68C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FF2C056-0319-435C-A769-7DB5096F6C56}" type="sibTrans" cxnId="{23C74B44-3875-400D-9925-7FE480B2C68C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D48B523D-74E0-4A65-8FEE-96F4AF46628A}">
      <dgm:prSet phldrT="[Text]" custT="1"/>
      <dgm:spPr/>
      <dgm:t>
        <a:bodyPr/>
        <a:lstStyle/>
        <a:p>
          <a:pPr rtl="1"/>
          <a:r>
            <a:rPr lang="fa-IR" sz="1400" b="0" dirty="0" smtClean="0">
              <a:solidFill>
                <a:schemeClr val="tx1"/>
              </a:solidFill>
              <a:cs typeface="B Mitra" panose="00000400000000000000" pitchFamily="2" charset="-78"/>
            </a:rPr>
            <a:t>ناکارآمدی در برابر فناوری‌های ارزان و نامتقارن</a:t>
          </a:r>
          <a:endParaRPr lang="fa-IR" sz="1400" b="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CBD7F200-46C5-48D3-BA2D-609B09176872}" type="parTrans" cxnId="{132097A3-FD03-485E-BC97-899B2DD38E96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41A1913E-49FD-4D85-95F5-AC081DDBCE1E}" type="sibTrans" cxnId="{132097A3-FD03-485E-BC97-899B2DD38E96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A4930B8-BA80-40E9-9190-33006ED3517E}">
      <dgm:prSet phldrT="[Text]" custT="1"/>
      <dgm:spPr/>
      <dgm:t>
        <a:bodyPr/>
        <a:lstStyle/>
        <a:p>
          <a:pPr rtl="1"/>
          <a:r>
            <a:rPr lang="fa-IR" sz="1400" b="0" dirty="0" smtClean="0">
              <a:solidFill>
                <a:schemeClr val="tx1"/>
              </a:solidFill>
              <a:cs typeface="B Mitra" panose="00000400000000000000" pitchFamily="2" charset="-78"/>
            </a:rPr>
            <a:t>فرسایش بازدارندگی آهنین</a:t>
          </a:r>
          <a:endParaRPr lang="fa-IR" sz="1400" b="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9C24731-3BE8-4714-AD6D-B071EB46BD52}" type="parTrans" cxnId="{4059F1DC-4D9A-4C23-A366-EEDBD8F9CBF9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363860C-1B03-463F-BE03-32CD9DB6FB58}" type="sibTrans" cxnId="{4059F1DC-4D9A-4C23-A366-EEDBD8F9CBF9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AC851163-1E59-4119-91E6-CE63FD71513D}">
      <dgm:prSet phldrT="[Text]" custT="1"/>
      <dgm:spPr/>
      <dgm:t>
        <a:bodyPr/>
        <a:lstStyle/>
        <a:p>
          <a:pPr rtl="1"/>
          <a:r>
            <a:rPr lang="fa-IR" sz="1400" b="0" dirty="0" smtClean="0">
              <a:solidFill>
                <a:schemeClr val="tx1"/>
              </a:solidFill>
              <a:cs typeface="B Mitra" panose="00000400000000000000" pitchFamily="2" charset="-78"/>
            </a:rPr>
            <a:t>ناتوانی در برابر بازیگران شبه‌نظامی</a:t>
          </a:r>
          <a:endParaRPr lang="fa-IR" sz="1400" b="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CBFB5A25-1843-4218-8637-92B175D14BDC}" type="parTrans" cxnId="{29FBD0DB-3F44-4C39-BB20-08F75204F320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5B8BCA9-FF55-40D2-9ED1-7F364129CCF5}" type="sibTrans" cxnId="{29FBD0DB-3F44-4C39-BB20-08F75204F320}">
      <dgm:prSet/>
      <dgm:spPr/>
      <dgm:t>
        <a:bodyPr/>
        <a:lstStyle/>
        <a:p>
          <a:pPr rtl="1"/>
          <a:endParaRPr lang="fa-IR" sz="1400" b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66F53415-B4BC-48A4-B37A-96B8500C51AC}" type="pres">
      <dgm:prSet presAssocID="{89BBFC2D-9D3C-4EFD-BE42-6A6D86FBF97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B81710DB-2E56-4E56-893D-4F217E1BFC24}" type="pres">
      <dgm:prSet presAssocID="{4F54AC9F-5500-428F-AD6B-A042ED418CC2}" presName="hierRoot1" presStyleCnt="0">
        <dgm:presLayoutVars>
          <dgm:hierBranch val="init"/>
        </dgm:presLayoutVars>
      </dgm:prSet>
      <dgm:spPr/>
    </dgm:pt>
    <dgm:pt modelId="{31155292-7FFE-46B7-A0A3-CB708771B9E5}" type="pres">
      <dgm:prSet presAssocID="{4F54AC9F-5500-428F-AD6B-A042ED418CC2}" presName="rootComposite1" presStyleCnt="0"/>
      <dgm:spPr/>
    </dgm:pt>
    <dgm:pt modelId="{E7812F3D-0FA0-4C9F-92A0-89B935DC9A8C}" type="pres">
      <dgm:prSet presAssocID="{4F54AC9F-5500-428F-AD6B-A042ED418CC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4E82149-2D17-41DA-A9C3-DBE4E30983AD}" type="pres">
      <dgm:prSet presAssocID="{4F54AC9F-5500-428F-AD6B-A042ED418CC2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D9E9D98B-A5BC-441A-8651-395D594250E8}" type="pres">
      <dgm:prSet presAssocID="{4F54AC9F-5500-428F-AD6B-A042ED418CC2}" presName="hierChild2" presStyleCnt="0"/>
      <dgm:spPr/>
    </dgm:pt>
    <dgm:pt modelId="{C130922D-5DCB-444B-812D-B47CD74468CC}" type="pres">
      <dgm:prSet presAssocID="{CBD7F200-46C5-48D3-BA2D-609B09176872}" presName="Name37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D5919ECD-8DAE-432F-9306-69388E2632D2}" type="pres">
      <dgm:prSet presAssocID="{D48B523D-74E0-4A65-8FEE-96F4AF46628A}" presName="hierRoot2" presStyleCnt="0">
        <dgm:presLayoutVars>
          <dgm:hierBranch val="init"/>
        </dgm:presLayoutVars>
      </dgm:prSet>
      <dgm:spPr/>
    </dgm:pt>
    <dgm:pt modelId="{76ABB9D6-FE67-43AB-B85D-7ADD90B7B959}" type="pres">
      <dgm:prSet presAssocID="{D48B523D-74E0-4A65-8FEE-96F4AF46628A}" presName="rootComposite" presStyleCnt="0"/>
      <dgm:spPr/>
    </dgm:pt>
    <dgm:pt modelId="{9D2C0278-E7B7-4A01-BC28-9CDB18364195}" type="pres">
      <dgm:prSet presAssocID="{D48B523D-74E0-4A65-8FEE-96F4AF46628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F0DBA3B-B76F-4510-98DA-8B199BC934C9}" type="pres">
      <dgm:prSet presAssocID="{D48B523D-74E0-4A65-8FEE-96F4AF46628A}" presName="rootConnector" presStyleLbl="node2" presStyleIdx="0" presStyleCnt="3"/>
      <dgm:spPr/>
      <dgm:t>
        <a:bodyPr/>
        <a:lstStyle/>
        <a:p>
          <a:pPr rtl="1"/>
          <a:endParaRPr lang="fa-IR"/>
        </a:p>
      </dgm:t>
    </dgm:pt>
    <dgm:pt modelId="{977FB597-BBC7-4AD6-AD09-A2E6FC6B6AB5}" type="pres">
      <dgm:prSet presAssocID="{D48B523D-74E0-4A65-8FEE-96F4AF46628A}" presName="hierChild4" presStyleCnt="0"/>
      <dgm:spPr/>
    </dgm:pt>
    <dgm:pt modelId="{2271AA8C-878C-4DB5-B5D1-0B7BDC6125E7}" type="pres">
      <dgm:prSet presAssocID="{D48B523D-74E0-4A65-8FEE-96F4AF46628A}" presName="hierChild5" presStyleCnt="0"/>
      <dgm:spPr/>
    </dgm:pt>
    <dgm:pt modelId="{80A3B49F-4C94-4DF6-B609-D86FBD769B98}" type="pres">
      <dgm:prSet presAssocID="{59C24731-3BE8-4714-AD6D-B071EB46BD52}" presName="Name37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3D2BA9F8-BC3C-4926-B2AA-B85A72C01DF2}" type="pres">
      <dgm:prSet presAssocID="{AA4930B8-BA80-40E9-9190-33006ED3517E}" presName="hierRoot2" presStyleCnt="0">
        <dgm:presLayoutVars>
          <dgm:hierBranch val="init"/>
        </dgm:presLayoutVars>
      </dgm:prSet>
      <dgm:spPr/>
    </dgm:pt>
    <dgm:pt modelId="{7DE70E44-9F5E-4AC2-BF6C-E6161948E90C}" type="pres">
      <dgm:prSet presAssocID="{AA4930B8-BA80-40E9-9190-33006ED3517E}" presName="rootComposite" presStyleCnt="0"/>
      <dgm:spPr/>
    </dgm:pt>
    <dgm:pt modelId="{8A53CEC4-0438-4090-8C0E-FE252C6DC17B}" type="pres">
      <dgm:prSet presAssocID="{AA4930B8-BA80-40E9-9190-33006ED3517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9B4FC11-795B-4507-BF73-DEF79F728066}" type="pres">
      <dgm:prSet presAssocID="{AA4930B8-BA80-40E9-9190-33006ED3517E}" presName="rootConnector" presStyleLbl="node2" presStyleIdx="1" presStyleCnt="3"/>
      <dgm:spPr/>
      <dgm:t>
        <a:bodyPr/>
        <a:lstStyle/>
        <a:p>
          <a:pPr rtl="1"/>
          <a:endParaRPr lang="fa-IR"/>
        </a:p>
      </dgm:t>
    </dgm:pt>
    <dgm:pt modelId="{E11C9C7E-B20C-4A3E-8025-6ECC03138BAA}" type="pres">
      <dgm:prSet presAssocID="{AA4930B8-BA80-40E9-9190-33006ED3517E}" presName="hierChild4" presStyleCnt="0"/>
      <dgm:spPr/>
    </dgm:pt>
    <dgm:pt modelId="{2FA03129-F6E0-41C0-89A7-45D804175960}" type="pres">
      <dgm:prSet presAssocID="{AA4930B8-BA80-40E9-9190-33006ED3517E}" presName="hierChild5" presStyleCnt="0"/>
      <dgm:spPr/>
    </dgm:pt>
    <dgm:pt modelId="{B7C6CDAA-B507-48CC-AC64-E90604B76C37}" type="pres">
      <dgm:prSet presAssocID="{CBFB5A25-1843-4218-8637-92B175D14BDC}" presName="Name37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A6D0892E-172B-4AD9-9132-EE6B9BA57994}" type="pres">
      <dgm:prSet presAssocID="{AC851163-1E59-4119-91E6-CE63FD71513D}" presName="hierRoot2" presStyleCnt="0">
        <dgm:presLayoutVars>
          <dgm:hierBranch val="init"/>
        </dgm:presLayoutVars>
      </dgm:prSet>
      <dgm:spPr/>
    </dgm:pt>
    <dgm:pt modelId="{85CCA622-33E3-4B67-BBF4-49A725498B06}" type="pres">
      <dgm:prSet presAssocID="{AC851163-1E59-4119-91E6-CE63FD71513D}" presName="rootComposite" presStyleCnt="0"/>
      <dgm:spPr/>
    </dgm:pt>
    <dgm:pt modelId="{08AB790A-F564-465C-89A3-40F5BA2ECE45}" type="pres">
      <dgm:prSet presAssocID="{AC851163-1E59-4119-91E6-CE63FD71513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C3179FB-073B-46E6-91EA-CB227F9332B4}" type="pres">
      <dgm:prSet presAssocID="{AC851163-1E59-4119-91E6-CE63FD71513D}" presName="rootConnector" presStyleLbl="node2" presStyleIdx="2" presStyleCnt="3"/>
      <dgm:spPr/>
      <dgm:t>
        <a:bodyPr/>
        <a:lstStyle/>
        <a:p>
          <a:pPr rtl="1"/>
          <a:endParaRPr lang="fa-IR"/>
        </a:p>
      </dgm:t>
    </dgm:pt>
    <dgm:pt modelId="{9522D42F-1A96-4F99-8197-7A8F9E5C6438}" type="pres">
      <dgm:prSet presAssocID="{AC851163-1E59-4119-91E6-CE63FD71513D}" presName="hierChild4" presStyleCnt="0"/>
      <dgm:spPr/>
    </dgm:pt>
    <dgm:pt modelId="{FB82A965-068C-43B4-9DDC-AC97CF81AEAD}" type="pres">
      <dgm:prSet presAssocID="{AC851163-1E59-4119-91E6-CE63FD71513D}" presName="hierChild5" presStyleCnt="0"/>
      <dgm:spPr/>
    </dgm:pt>
    <dgm:pt modelId="{0D6724CD-A0B4-4AE1-BE36-5062D9DC4AD6}" type="pres">
      <dgm:prSet presAssocID="{4F54AC9F-5500-428F-AD6B-A042ED418CC2}" presName="hierChild3" presStyleCnt="0"/>
      <dgm:spPr/>
    </dgm:pt>
  </dgm:ptLst>
  <dgm:cxnLst>
    <dgm:cxn modelId="{DA970C17-F2BA-41C7-8C3B-5B6EA9655D4A}" type="presOf" srcId="{AA4930B8-BA80-40E9-9190-33006ED3517E}" destId="{8A53CEC4-0438-4090-8C0E-FE252C6DC17B}" srcOrd="0" destOrd="0" presId="urn:microsoft.com/office/officeart/2005/8/layout/orgChart1"/>
    <dgm:cxn modelId="{4059F1DC-4D9A-4C23-A366-EEDBD8F9CBF9}" srcId="{4F54AC9F-5500-428F-AD6B-A042ED418CC2}" destId="{AA4930B8-BA80-40E9-9190-33006ED3517E}" srcOrd="1" destOrd="0" parTransId="{59C24731-3BE8-4714-AD6D-B071EB46BD52}" sibTransId="{B363860C-1B03-463F-BE03-32CD9DB6FB58}"/>
    <dgm:cxn modelId="{E91FE729-08FA-4947-A6FB-B06F5D119B32}" type="presOf" srcId="{4F54AC9F-5500-428F-AD6B-A042ED418CC2}" destId="{B4E82149-2D17-41DA-A9C3-DBE4E30983AD}" srcOrd="1" destOrd="0" presId="urn:microsoft.com/office/officeart/2005/8/layout/orgChart1"/>
    <dgm:cxn modelId="{29FBD0DB-3F44-4C39-BB20-08F75204F320}" srcId="{4F54AC9F-5500-428F-AD6B-A042ED418CC2}" destId="{AC851163-1E59-4119-91E6-CE63FD71513D}" srcOrd="2" destOrd="0" parTransId="{CBFB5A25-1843-4218-8637-92B175D14BDC}" sibTransId="{25B8BCA9-FF55-40D2-9ED1-7F364129CCF5}"/>
    <dgm:cxn modelId="{C05EEBDB-0DA0-4DBC-AA0E-391346F67C12}" type="presOf" srcId="{CBD7F200-46C5-48D3-BA2D-609B09176872}" destId="{C130922D-5DCB-444B-812D-B47CD74468CC}" srcOrd="0" destOrd="0" presId="urn:microsoft.com/office/officeart/2005/8/layout/orgChart1"/>
    <dgm:cxn modelId="{23C74B44-3875-400D-9925-7FE480B2C68C}" srcId="{89BBFC2D-9D3C-4EFD-BE42-6A6D86FBF97B}" destId="{4F54AC9F-5500-428F-AD6B-A042ED418CC2}" srcOrd="0" destOrd="0" parTransId="{EF52502A-CC3D-4C71-B56A-6B7A4590490A}" sibTransId="{4FF2C056-0319-435C-A769-7DB5096F6C56}"/>
    <dgm:cxn modelId="{AE8F1522-4F90-4A95-970B-3FB408AB8292}" type="presOf" srcId="{D48B523D-74E0-4A65-8FEE-96F4AF46628A}" destId="{AF0DBA3B-B76F-4510-98DA-8B199BC934C9}" srcOrd="1" destOrd="0" presId="urn:microsoft.com/office/officeart/2005/8/layout/orgChart1"/>
    <dgm:cxn modelId="{0458BA7F-FAD4-4874-8E43-8B4E02E802EA}" type="presOf" srcId="{AA4930B8-BA80-40E9-9190-33006ED3517E}" destId="{F9B4FC11-795B-4507-BF73-DEF79F728066}" srcOrd="1" destOrd="0" presId="urn:microsoft.com/office/officeart/2005/8/layout/orgChart1"/>
    <dgm:cxn modelId="{705A2917-9438-4C5C-AB70-F5725B910585}" type="presOf" srcId="{D48B523D-74E0-4A65-8FEE-96F4AF46628A}" destId="{9D2C0278-E7B7-4A01-BC28-9CDB18364195}" srcOrd="0" destOrd="0" presId="urn:microsoft.com/office/officeart/2005/8/layout/orgChart1"/>
    <dgm:cxn modelId="{132097A3-FD03-485E-BC97-899B2DD38E96}" srcId="{4F54AC9F-5500-428F-AD6B-A042ED418CC2}" destId="{D48B523D-74E0-4A65-8FEE-96F4AF46628A}" srcOrd="0" destOrd="0" parTransId="{CBD7F200-46C5-48D3-BA2D-609B09176872}" sibTransId="{41A1913E-49FD-4D85-95F5-AC081DDBCE1E}"/>
    <dgm:cxn modelId="{E5499484-230B-4039-9599-A11F7D33A669}" type="presOf" srcId="{CBFB5A25-1843-4218-8637-92B175D14BDC}" destId="{B7C6CDAA-B507-48CC-AC64-E90604B76C37}" srcOrd="0" destOrd="0" presId="urn:microsoft.com/office/officeart/2005/8/layout/orgChart1"/>
    <dgm:cxn modelId="{FD63BDA8-3DEC-4B14-84F7-145BDC4E272A}" type="presOf" srcId="{AC851163-1E59-4119-91E6-CE63FD71513D}" destId="{08AB790A-F564-465C-89A3-40F5BA2ECE45}" srcOrd="0" destOrd="0" presId="urn:microsoft.com/office/officeart/2005/8/layout/orgChart1"/>
    <dgm:cxn modelId="{CFE22D80-78A3-492E-A6D4-4BB3A84C4337}" type="presOf" srcId="{89BBFC2D-9D3C-4EFD-BE42-6A6D86FBF97B}" destId="{66F53415-B4BC-48A4-B37A-96B8500C51AC}" srcOrd="0" destOrd="0" presId="urn:microsoft.com/office/officeart/2005/8/layout/orgChart1"/>
    <dgm:cxn modelId="{7E6636C5-7940-41C8-A06D-B857913D8469}" type="presOf" srcId="{4F54AC9F-5500-428F-AD6B-A042ED418CC2}" destId="{E7812F3D-0FA0-4C9F-92A0-89B935DC9A8C}" srcOrd="0" destOrd="0" presId="urn:microsoft.com/office/officeart/2005/8/layout/orgChart1"/>
    <dgm:cxn modelId="{D1075A9B-A966-4C12-9FAC-2C9D4FA0BCA2}" type="presOf" srcId="{AC851163-1E59-4119-91E6-CE63FD71513D}" destId="{EC3179FB-073B-46E6-91EA-CB227F9332B4}" srcOrd="1" destOrd="0" presId="urn:microsoft.com/office/officeart/2005/8/layout/orgChart1"/>
    <dgm:cxn modelId="{5C4AF789-7EFE-496C-9C29-D564E7007061}" type="presOf" srcId="{59C24731-3BE8-4714-AD6D-B071EB46BD52}" destId="{80A3B49F-4C94-4DF6-B609-D86FBD769B98}" srcOrd="0" destOrd="0" presId="urn:microsoft.com/office/officeart/2005/8/layout/orgChart1"/>
    <dgm:cxn modelId="{8423C97A-522F-455E-9E94-E3BD31B1F479}" type="presParOf" srcId="{66F53415-B4BC-48A4-B37A-96B8500C51AC}" destId="{B81710DB-2E56-4E56-893D-4F217E1BFC24}" srcOrd="0" destOrd="0" presId="urn:microsoft.com/office/officeart/2005/8/layout/orgChart1"/>
    <dgm:cxn modelId="{FA929671-CC31-4D8F-AD34-96D7F4F0E5B2}" type="presParOf" srcId="{B81710DB-2E56-4E56-893D-4F217E1BFC24}" destId="{31155292-7FFE-46B7-A0A3-CB708771B9E5}" srcOrd="0" destOrd="0" presId="urn:microsoft.com/office/officeart/2005/8/layout/orgChart1"/>
    <dgm:cxn modelId="{5E61B64C-B68E-4FEC-9069-050971B377AE}" type="presParOf" srcId="{31155292-7FFE-46B7-A0A3-CB708771B9E5}" destId="{E7812F3D-0FA0-4C9F-92A0-89B935DC9A8C}" srcOrd="0" destOrd="0" presId="urn:microsoft.com/office/officeart/2005/8/layout/orgChart1"/>
    <dgm:cxn modelId="{6ED3C64E-1F07-4481-92F8-308DD15C1CDB}" type="presParOf" srcId="{31155292-7FFE-46B7-A0A3-CB708771B9E5}" destId="{B4E82149-2D17-41DA-A9C3-DBE4E30983AD}" srcOrd="1" destOrd="0" presId="urn:microsoft.com/office/officeart/2005/8/layout/orgChart1"/>
    <dgm:cxn modelId="{32EB3A77-8B1A-4836-B9CF-4B4E0FC30741}" type="presParOf" srcId="{B81710DB-2E56-4E56-893D-4F217E1BFC24}" destId="{D9E9D98B-A5BC-441A-8651-395D594250E8}" srcOrd="1" destOrd="0" presId="urn:microsoft.com/office/officeart/2005/8/layout/orgChart1"/>
    <dgm:cxn modelId="{01FE34EF-5039-4228-8F4E-224DAAC8A364}" type="presParOf" srcId="{D9E9D98B-A5BC-441A-8651-395D594250E8}" destId="{C130922D-5DCB-444B-812D-B47CD74468CC}" srcOrd="0" destOrd="0" presId="urn:microsoft.com/office/officeart/2005/8/layout/orgChart1"/>
    <dgm:cxn modelId="{F94857BE-5564-4365-AF00-83B4EB6FDD1B}" type="presParOf" srcId="{D9E9D98B-A5BC-441A-8651-395D594250E8}" destId="{D5919ECD-8DAE-432F-9306-69388E2632D2}" srcOrd="1" destOrd="0" presId="urn:microsoft.com/office/officeart/2005/8/layout/orgChart1"/>
    <dgm:cxn modelId="{0751ED58-9FD4-42BF-AC5C-520B593C7777}" type="presParOf" srcId="{D5919ECD-8DAE-432F-9306-69388E2632D2}" destId="{76ABB9D6-FE67-43AB-B85D-7ADD90B7B959}" srcOrd="0" destOrd="0" presId="urn:microsoft.com/office/officeart/2005/8/layout/orgChart1"/>
    <dgm:cxn modelId="{037B7034-6810-486C-B64D-3D55B267A142}" type="presParOf" srcId="{76ABB9D6-FE67-43AB-B85D-7ADD90B7B959}" destId="{9D2C0278-E7B7-4A01-BC28-9CDB18364195}" srcOrd="0" destOrd="0" presId="urn:microsoft.com/office/officeart/2005/8/layout/orgChart1"/>
    <dgm:cxn modelId="{B1C86BF5-0EC3-46AC-BE30-8BFAA9503D51}" type="presParOf" srcId="{76ABB9D6-FE67-43AB-B85D-7ADD90B7B959}" destId="{AF0DBA3B-B76F-4510-98DA-8B199BC934C9}" srcOrd="1" destOrd="0" presId="urn:microsoft.com/office/officeart/2005/8/layout/orgChart1"/>
    <dgm:cxn modelId="{4F95DE12-3F63-4E4E-9F1F-067D65CA98C4}" type="presParOf" srcId="{D5919ECD-8DAE-432F-9306-69388E2632D2}" destId="{977FB597-BBC7-4AD6-AD09-A2E6FC6B6AB5}" srcOrd="1" destOrd="0" presId="urn:microsoft.com/office/officeart/2005/8/layout/orgChart1"/>
    <dgm:cxn modelId="{CDB26EB3-A12F-443C-836F-FE57480B5905}" type="presParOf" srcId="{D5919ECD-8DAE-432F-9306-69388E2632D2}" destId="{2271AA8C-878C-4DB5-B5D1-0B7BDC6125E7}" srcOrd="2" destOrd="0" presId="urn:microsoft.com/office/officeart/2005/8/layout/orgChart1"/>
    <dgm:cxn modelId="{D21E40C5-C552-420E-9661-6B77F0472B14}" type="presParOf" srcId="{D9E9D98B-A5BC-441A-8651-395D594250E8}" destId="{80A3B49F-4C94-4DF6-B609-D86FBD769B98}" srcOrd="2" destOrd="0" presId="urn:microsoft.com/office/officeart/2005/8/layout/orgChart1"/>
    <dgm:cxn modelId="{7669EE98-121D-45F1-9D7F-7BB76BD1F510}" type="presParOf" srcId="{D9E9D98B-A5BC-441A-8651-395D594250E8}" destId="{3D2BA9F8-BC3C-4926-B2AA-B85A72C01DF2}" srcOrd="3" destOrd="0" presId="urn:microsoft.com/office/officeart/2005/8/layout/orgChart1"/>
    <dgm:cxn modelId="{75B2A161-0851-40D4-AE67-5F92397C49CB}" type="presParOf" srcId="{3D2BA9F8-BC3C-4926-B2AA-B85A72C01DF2}" destId="{7DE70E44-9F5E-4AC2-BF6C-E6161948E90C}" srcOrd="0" destOrd="0" presId="urn:microsoft.com/office/officeart/2005/8/layout/orgChart1"/>
    <dgm:cxn modelId="{5BCA7B48-A37D-4E98-8D9C-5E232C250715}" type="presParOf" srcId="{7DE70E44-9F5E-4AC2-BF6C-E6161948E90C}" destId="{8A53CEC4-0438-4090-8C0E-FE252C6DC17B}" srcOrd="0" destOrd="0" presId="urn:microsoft.com/office/officeart/2005/8/layout/orgChart1"/>
    <dgm:cxn modelId="{05C6FC3C-71D6-4B4A-B889-C019B4EA0378}" type="presParOf" srcId="{7DE70E44-9F5E-4AC2-BF6C-E6161948E90C}" destId="{F9B4FC11-795B-4507-BF73-DEF79F728066}" srcOrd="1" destOrd="0" presId="urn:microsoft.com/office/officeart/2005/8/layout/orgChart1"/>
    <dgm:cxn modelId="{7EED04EB-17A7-41C0-9E34-595BF010F0CD}" type="presParOf" srcId="{3D2BA9F8-BC3C-4926-B2AA-B85A72C01DF2}" destId="{E11C9C7E-B20C-4A3E-8025-6ECC03138BAA}" srcOrd="1" destOrd="0" presId="urn:microsoft.com/office/officeart/2005/8/layout/orgChart1"/>
    <dgm:cxn modelId="{C5B5B042-AD47-4B55-9731-738DA335D803}" type="presParOf" srcId="{3D2BA9F8-BC3C-4926-B2AA-B85A72C01DF2}" destId="{2FA03129-F6E0-41C0-89A7-45D804175960}" srcOrd="2" destOrd="0" presId="urn:microsoft.com/office/officeart/2005/8/layout/orgChart1"/>
    <dgm:cxn modelId="{FACDBB33-52F6-4B66-BFE4-7867BAA3CBFB}" type="presParOf" srcId="{D9E9D98B-A5BC-441A-8651-395D594250E8}" destId="{B7C6CDAA-B507-48CC-AC64-E90604B76C37}" srcOrd="4" destOrd="0" presId="urn:microsoft.com/office/officeart/2005/8/layout/orgChart1"/>
    <dgm:cxn modelId="{CAC383F5-B816-4FB2-ACF0-924359C6EB04}" type="presParOf" srcId="{D9E9D98B-A5BC-441A-8651-395D594250E8}" destId="{A6D0892E-172B-4AD9-9132-EE6B9BA57994}" srcOrd="5" destOrd="0" presId="urn:microsoft.com/office/officeart/2005/8/layout/orgChart1"/>
    <dgm:cxn modelId="{C2E64F00-A5FF-43C4-B60E-81D88D6E5666}" type="presParOf" srcId="{A6D0892E-172B-4AD9-9132-EE6B9BA57994}" destId="{85CCA622-33E3-4B67-BBF4-49A725498B06}" srcOrd="0" destOrd="0" presId="urn:microsoft.com/office/officeart/2005/8/layout/orgChart1"/>
    <dgm:cxn modelId="{8251D814-380F-493F-B9BB-C16EEBB727D8}" type="presParOf" srcId="{85CCA622-33E3-4B67-BBF4-49A725498B06}" destId="{08AB790A-F564-465C-89A3-40F5BA2ECE45}" srcOrd="0" destOrd="0" presId="urn:microsoft.com/office/officeart/2005/8/layout/orgChart1"/>
    <dgm:cxn modelId="{04B92D41-C923-42C7-A059-FFDBD6C49493}" type="presParOf" srcId="{85CCA622-33E3-4B67-BBF4-49A725498B06}" destId="{EC3179FB-073B-46E6-91EA-CB227F9332B4}" srcOrd="1" destOrd="0" presId="urn:microsoft.com/office/officeart/2005/8/layout/orgChart1"/>
    <dgm:cxn modelId="{4F59DDDC-CBD4-4654-83B1-0B0F855E1FB6}" type="presParOf" srcId="{A6D0892E-172B-4AD9-9132-EE6B9BA57994}" destId="{9522D42F-1A96-4F99-8197-7A8F9E5C6438}" srcOrd="1" destOrd="0" presId="urn:microsoft.com/office/officeart/2005/8/layout/orgChart1"/>
    <dgm:cxn modelId="{91A141F5-516E-4C5B-A5D3-053B896471FD}" type="presParOf" srcId="{A6D0892E-172B-4AD9-9132-EE6B9BA57994}" destId="{FB82A965-068C-43B4-9DDC-AC97CF81AEAD}" srcOrd="2" destOrd="0" presId="urn:microsoft.com/office/officeart/2005/8/layout/orgChart1"/>
    <dgm:cxn modelId="{EB7DC7E2-4E60-4234-9F58-BF0C52FDC246}" type="presParOf" srcId="{B81710DB-2E56-4E56-893D-4F217E1BFC24}" destId="{0D6724CD-A0B4-4AE1-BE36-5062D9DC4A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639B62-958F-48C0-852E-9B70DD7E4A5D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pPr rtl="1"/>
          <a:endParaRPr lang="fa-IR"/>
        </a:p>
      </dgm:t>
    </dgm:pt>
    <dgm:pt modelId="{A48DB45E-76F2-4EC0-A9E7-24FE24907439}">
      <dgm:prSet phldrT="[Text]" custT="1"/>
      <dgm:spPr/>
      <dgm:t>
        <a:bodyPr/>
        <a:lstStyle/>
        <a:p>
          <a:pPr rtl="1"/>
          <a:r>
            <a:rPr lang="fa-IR" sz="1800" b="0" dirty="0" smtClean="0">
              <a:cs typeface="B Mitra" panose="00000400000000000000" pitchFamily="2" charset="-78"/>
            </a:rPr>
            <a:t>بازدارندگی پویا و یکپارچه</a:t>
          </a:r>
          <a:endParaRPr lang="fa-IR" sz="1800" dirty="0">
            <a:cs typeface="B Mitra" panose="00000400000000000000" pitchFamily="2" charset="-78"/>
          </a:endParaRPr>
        </a:p>
      </dgm:t>
    </dgm:pt>
    <dgm:pt modelId="{F7D03B4E-7FFC-4908-95FD-2EC9F7527CB2}" type="parTrans" cxnId="{AA711C40-A336-4C36-AD9B-7068A95851CB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3C416EFA-4B41-448D-B9F3-670A9B7FF323}" type="sibTrans" cxnId="{AA711C40-A336-4C36-AD9B-7068A95851CB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A9D396F4-0FDB-4047-969F-0583CE4309CB}">
      <dgm:prSet phldrT="[Text]" custT="1"/>
      <dgm:spPr/>
      <dgm:t>
        <a:bodyPr/>
        <a:lstStyle/>
        <a:p>
          <a:pPr rtl="1"/>
          <a:r>
            <a:rPr lang="fa-IR" sz="1800" dirty="0" smtClean="0">
              <a:cs typeface="B Mitra" panose="00000400000000000000" pitchFamily="2" charset="-78"/>
            </a:rPr>
            <a:t>تاب‌آوری ملی</a:t>
          </a:r>
          <a:endParaRPr lang="fa-IR" sz="1800" dirty="0">
            <a:cs typeface="B Mitra" panose="00000400000000000000" pitchFamily="2" charset="-78"/>
          </a:endParaRPr>
        </a:p>
      </dgm:t>
    </dgm:pt>
    <dgm:pt modelId="{D22F923F-183F-4863-9B25-C58468F3D1E1}" type="parTrans" cxnId="{0C41B7FA-6DEA-4F1B-860B-27FEC1E30907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4284EDFD-1C8E-4F46-A572-EF297644D232}" type="sibTrans" cxnId="{0C41B7FA-6DEA-4F1B-860B-27FEC1E30907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09F5A397-EFCB-4D00-B243-817F2EB9B9ED}">
      <dgm:prSet phldrT="[Text]" custT="1"/>
      <dgm:spPr/>
      <dgm:t>
        <a:bodyPr/>
        <a:lstStyle/>
        <a:p>
          <a:pPr rtl="1"/>
          <a:r>
            <a:rPr lang="fa-IR" sz="1800" dirty="0" smtClean="0">
              <a:cs typeface="B Mitra" panose="00000400000000000000" pitchFamily="2" charset="-78"/>
            </a:rPr>
            <a:t>دیپلماسی چندجانبه </a:t>
          </a:r>
          <a:endParaRPr lang="fa-IR" sz="1800" dirty="0">
            <a:cs typeface="B Mitra" panose="00000400000000000000" pitchFamily="2" charset="-78"/>
          </a:endParaRPr>
        </a:p>
      </dgm:t>
    </dgm:pt>
    <dgm:pt modelId="{EF4D0E94-4A3A-4309-8656-644E579E9884}" type="parTrans" cxnId="{7B3EF30C-E76D-4213-97F3-DC68D86C2C9E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609E4085-5B10-47D5-961B-7B48246295D6}" type="sibTrans" cxnId="{7B3EF30C-E76D-4213-97F3-DC68D86C2C9E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B8577203-BD54-4A69-BD6F-DF726643B942}">
      <dgm:prSet phldrT="[Text]" custT="1"/>
      <dgm:spPr/>
      <dgm:t>
        <a:bodyPr/>
        <a:lstStyle/>
        <a:p>
          <a:pPr rtl="1"/>
          <a:r>
            <a:rPr lang="fa-IR" sz="1800" dirty="0" smtClean="0">
              <a:cs typeface="B Mitra" panose="00000400000000000000" pitchFamily="2" charset="-78"/>
            </a:rPr>
            <a:t>بازدارندگی هوشمند</a:t>
          </a:r>
          <a:endParaRPr lang="fa-IR" sz="1800" dirty="0">
            <a:cs typeface="B Mitra" panose="00000400000000000000" pitchFamily="2" charset="-78"/>
          </a:endParaRPr>
        </a:p>
      </dgm:t>
    </dgm:pt>
    <dgm:pt modelId="{521A973A-A52D-4C92-BABD-43FE804EF45D}" type="parTrans" cxnId="{F61694F6-750C-4C7F-B815-47825821A3F8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0518626E-37BE-4237-976D-6FDC105569EF}" type="sibTrans" cxnId="{F61694F6-750C-4C7F-B815-47825821A3F8}">
      <dgm:prSet/>
      <dgm:spPr/>
      <dgm:t>
        <a:bodyPr/>
        <a:lstStyle/>
        <a:p>
          <a:pPr rtl="1"/>
          <a:endParaRPr lang="fa-IR" sz="1800">
            <a:cs typeface="B Mitra" panose="00000400000000000000" pitchFamily="2" charset="-78"/>
          </a:endParaRPr>
        </a:p>
      </dgm:t>
    </dgm:pt>
    <dgm:pt modelId="{12783AC6-724C-4D29-B087-8DDED6879892}" type="pres">
      <dgm:prSet presAssocID="{AE639B62-958F-48C0-852E-9B70DD7E4A5D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9A774F45-3D45-49B7-A3BF-5213A7F1A82C}" type="pres">
      <dgm:prSet presAssocID="{A48DB45E-76F2-4EC0-A9E7-24FE24907439}" presName="hierRoot1" presStyleCnt="0">
        <dgm:presLayoutVars>
          <dgm:hierBranch val="init"/>
        </dgm:presLayoutVars>
      </dgm:prSet>
      <dgm:spPr/>
    </dgm:pt>
    <dgm:pt modelId="{36B177FD-5DC5-4DF8-9DFE-0570852AF264}" type="pres">
      <dgm:prSet presAssocID="{A48DB45E-76F2-4EC0-A9E7-24FE24907439}" presName="rootComposite1" presStyleCnt="0"/>
      <dgm:spPr/>
    </dgm:pt>
    <dgm:pt modelId="{9B50F776-C683-4695-AE81-2A891F303BDC}" type="pres">
      <dgm:prSet presAssocID="{A48DB45E-76F2-4EC0-A9E7-24FE24907439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4A70264-A08D-4DF2-958E-250DE0BB5AB9}" type="pres">
      <dgm:prSet presAssocID="{A48DB45E-76F2-4EC0-A9E7-24FE24907439}" presName="topArc1" presStyleLbl="parChTrans1D1" presStyleIdx="0" presStyleCnt="8"/>
      <dgm:spPr/>
    </dgm:pt>
    <dgm:pt modelId="{D771C817-0E0B-48D5-B486-0EF1233B885F}" type="pres">
      <dgm:prSet presAssocID="{A48DB45E-76F2-4EC0-A9E7-24FE24907439}" presName="bottomArc1" presStyleLbl="parChTrans1D1" presStyleIdx="1" presStyleCnt="8"/>
      <dgm:spPr/>
    </dgm:pt>
    <dgm:pt modelId="{75F039A1-77C8-4D89-B5A4-098317352253}" type="pres">
      <dgm:prSet presAssocID="{A48DB45E-76F2-4EC0-A9E7-24FE24907439}" presName="topConnNode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2A8ED02F-69A3-47BF-AE92-CD7A79B2B520}" type="pres">
      <dgm:prSet presAssocID="{A48DB45E-76F2-4EC0-A9E7-24FE24907439}" presName="hierChild2" presStyleCnt="0"/>
      <dgm:spPr/>
    </dgm:pt>
    <dgm:pt modelId="{962791B7-DEC9-43F8-9FED-FAC6586C086C}" type="pres">
      <dgm:prSet presAssocID="{D22F923F-183F-4863-9B25-C58468F3D1E1}" presName="Name28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2F9867FF-2239-46FA-B4F8-252E9AF56843}" type="pres">
      <dgm:prSet presAssocID="{A9D396F4-0FDB-4047-969F-0583CE4309CB}" presName="hierRoot2" presStyleCnt="0">
        <dgm:presLayoutVars>
          <dgm:hierBranch val="init"/>
        </dgm:presLayoutVars>
      </dgm:prSet>
      <dgm:spPr/>
    </dgm:pt>
    <dgm:pt modelId="{7333CD0B-FAA3-4605-A0CC-4FF559CAD76A}" type="pres">
      <dgm:prSet presAssocID="{A9D396F4-0FDB-4047-969F-0583CE4309CB}" presName="rootComposite2" presStyleCnt="0"/>
      <dgm:spPr/>
    </dgm:pt>
    <dgm:pt modelId="{CFC273F7-B23C-4CB8-976F-5B3C37C08D79}" type="pres">
      <dgm:prSet presAssocID="{A9D396F4-0FDB-4047-969F-0583CE4309C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CC082FC-5373-44E5-8ADC-65BC8A6C3D7A}" type="pres">
      <dgm:prSet presAssocID="{A9D396F4-0FDB-4047-969F-0583CE4309CB}" presName="topArc2" presStyleLbl="parChTrans1D1" presStyleIdx="2" presStyleCnt="8"/>
      <dgm:spPr/>
    </dgm:pt>
    <dgm:pt modelId="{C09E8B76-908E-4EDF-9D2C-C770D4D56AAB}" type="pres">
      <dgm:prSet presAssocID="{A9D396F4-0FDB-4047-969F-0583CE4309CB}" presName="bottomArc2" presStyleLbl="parChTrans1D1" presStyleIdx="3" presStyleCnt="8"/>
      <dgm:spPr/>
    </dgm:pt>
    <dgm:pt modelId="{B055468A-13BC-47E0-90C1-1FDA7D10FCC3}" type="pres">
      <dgm:prSet presAssocID="{A9D396F4-0FDB-4047-969F-0583CE4309CB}" presName="topConnNode2" presStyleLbl="node2" presStyleIdx="0" presStyleCnt="0"/>
      <dgm:spPr/>
      <dgm:t>
        <a:bodyPr/>
        <a:lstStyle/>
        <a:p>
          <a:pPr rtl="1"/>
          <a:endParaRPr lang="fa-IR"/>
        </a:p>
      </dgm:t>
    </dgm:pt>
    <dgm:pt modelId="{8C056BC7-7218-4EE8-A5E0-92996B5279BC}" type="pres">
      <dgm:prSet presAssocID="{A9D396F4-0FDB-4047-969F-0583CE4309CB}" presName="hierChild4" presStyleCnt="0"/>
      <dgm:spPr/>
    </dgm:pt>
    <dgm:pt modelId="{1317B69F-C56D-4241-840A-772CCD45A3B3}" type="pres">
      <dgm:prSet presAssocID="{A9D396F4-0FDB-4047-969F-0583CE4309CB}" presName="hierChild5" presStyleCnt="0"/>
      <dgm:spPr/>
    </dgm:pt>
    <dgm:pt modelId="{4D3E28E9-2C1F-46EC-9241-1BBB2C47DED1}" type="pres">
      <dgm:prSet presAssocID="{EF4D0E94-4A3A-4309-8656-644E579E9884}" presName="Name28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1626E778-5DAC-4877-BB85-00DA44239815}" type="pres">
      <dgm:prSet presAssocID="{09F5A397-EFCB-4D00-B243-817F2EB9B9ED}" presName="hierRoot2" presStyleCnt="0">
        <dgm:presLayoutVars>
          <dgm:hierBranch val="init"/>
        </dgm:presLayoutVars>
      </dgm:prSet>
      <dgm:spPr/>
    </dgm:pt>
    <dgm:pt modelId="{B2C37336-4519-49B3-88FC-94872571AFF3}" type="pres">
      <dgm:prSet presAssocID="{09F5A397-EFCB-4D00-B243-817F2EB9B9ED}" presName="rootComposite2" presStyleCnt="0"/>
      <dgm:spPr/>
    </dgm:pt>
    <dgm:pt modelId="{666D1A19-2202-41DF-8635-AEC8626A34CC}" type="pres">
      <dgm:prSet presAssocID="{09F5A397-EFCB-4D00-B243-817F2EB9B9E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6282632-EF28-41F6-AD1A-FB899ECCB096}" type="pres">
      <dgm:prSet presAssocID="{09F5A397-EFCB-4D00-B243-817F2EB9B9ED}" presName="topArc2" presStyleLbl="parChTrans1D1" presStyleIdx="4" presStyleCnt="8"/>
      <dgm:spPr/>
    </dgm:pt>
    <dgm:pt modelId="{8CF495FD-8894-4117-AB5D-2B8A6264385B}" type="pres">
      <dgm:prSet presAssocID="{09F5A397-EFCB-4D00-B243-817F2EB9B9ED}" presName="bottomArc2" presStyleLbl="parChTrans1D1" presStyleIdx="5" presStyleCnt="8"/>
      <dgm:spPr/>
    </dgm:pt>
    <dgm:pt modelId="{673AD343-E8A9-4220-A6AB-19E156EC86F0}" type="pres">
      <dgm:prSet presAssocID="{09F5A397-EFCB-4D00-B243-817F2EB9B9ED}" presName="topConnNode2" presStyleLbl="node2" presStyleIdx="0" presStyleCnt="0"/>
      <dgm:spPr/>
      <dgm:t>
        <a:bodyPr/>
        <a:lstStyle/>
        <a:p>
          <a:pPr rtl="1"/>
          <a:endParaRPr lang="fa-IR"/>
        </a:p>
      </dgm:t>
    </dgm:pt>
    <dgm:pt modelId="{7E79147F-F44C-4C4C-91D3-85974D477EE7}" type="pres">
      <dgm:prSet presAssocID="{09F5A397-EFCB-4D00-B243-817F2EB9B9ED}" presName="hierChild4" presStyleCnt="0"/>
      <dgm:spPr/>
    </dgm:pt>
    <dgm:pt modelId="{E5485A10-B9C3-4E7C-A8FE-80DA464569DE}" type="pres">
      <dgm:prSet presAssocID="{09F5A397-EFCB-4D00-B243-817F2EB9B9ED}" presName="hierChild5" presStyleCnt="0"/>
      <dgm:spPr/>
    </dgm:pt>
    <dgm:pt modelId="{BD99E463-1026-4D49-A34C-A67DAA758DA0}" type="pres">
      <dgm:prSet presAssocID="{521A973A-A52D-4C92-BABD-43FE804EF45D}" presName="Name28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2967F8A9-BAE9-48D1-8AAA-8B884D6C25FF}" type="pres">
      <dgm:prSet presAssocID="{B8577203-BD54-4A69-BD6F-DF726643B942}" presName="hierRoot2" presStyleCnt="0">
        <dgm:presLayoutVars>
          <dgm:hierBranch val="init"/>
        </dgm:presLayoutVars>
      </dgm:prSet>
      <dgm:spPr/>
    </dgm:pt>
    <dgm:pt modelId="{4E869D24-370C-40F1-81BC-6A6AB8890DA7}" type="pres">
      <dgm:prSet presAssocID="{B8577203-BD54-4A69-BD6F-DF726643B942}" presName="rootComposite2" presStyleCnt="0"/>
      <dgm:spPr/>
    </dgm:pt>
    <dgm:pt modelId="{518C262E-4158-4B3D-97EC-B4D873C79342}" type="pres">
      <dgm:prSet presAssocID="{B8577203-BD54-4A69-BD6F-DF726643B942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E5357F5-15E4-4651-BB33-6BFABB71E5A0}" type="pres">
      <dgm:prSet presAssocID="{B8577203-BD54-4A69-BD6F-DF726643B942}" presName="topArc2" presStyleLbl="parChTrans1D1" presStyleIdx="6" presStyleCnt="8"/>
      <dgm:spPr/>
    </dgm:pt>
    <dgm:pt modelId="{B2661C73-D02D-48A1-96C2-AC430EECF1D0}" type="pres">
      <dgm:prSet presAssocID="{B8577203-BD54-4A69-BD6F-DF726643B942}" presName="bottomArc2" presStyleLbl="parChTrans1D1" presStyleIdx="7" presStyleCnt="8"/>
      <dgm:spPr/>
    </dgm:pt>
    <dgm:pt modelId="{C43B2902-4578-47BC-B6EB-45E3F2FFD4AF}" type="pres">
      <dgm:prSet presAssocID="{B8577203-BD54-4A69-BD6F-DF726643B942}" presName="topConnNode2" presStyleLbl="node2" presStyleIdx="0" presStyleCnt="0"/>
      <dgm:spPr/>
      <dgm:t>
        <a:bodyPr/>
        <a:lstStyle/>
        <a:p>
          <a:pPr rtl="1"/>
          <a:endParaRPr lang="fa-IR"/>
        </a:p>
      </dgm:t>
    </dgm:pt>
    <dgm:pt modelId="{0760D1A6-F14F-406D-AB6B-C0A27CD93B7B}" type="pres">
      <dgm:prSet presAssocID="{B8577203-BD54-4A69-BD6F-DF726643B942}" presName="hierChild4" presStyleCnt="0"/>
      <dgm:spPr/>
    </dgm:pt>
    <dgm:pt modelId="{FDABD99F-3AA6-478B-9632-6457DED3EBAC}" type="pres">
      <dgm:prSet presAssocID="{B8577203-BD54-4A69-BD6F-DF726643B942}" presName="hierChild5" presStyleCnt="0"/>
      <dgm:spPr/>
    </dgm:pt>
    <dgm:pt modelId="{483B3D3F-17DF-43ED-8859-3E895A6A3EB8}" type="pres">
      <dgm:prSet presAssocID="{A48DB45E-76F2-4EC0-A9E7-24FE24907439}" presName="hierChild3" presStyleCnt="0"/>
      <dgm:spPr/>
    </dgm:pt>
  </dgm:ptLst>
  <dgm:cxnLst>
    <dgm:cxn modelId="{2F4EF6A9-4626-45DB-A08A-4BB9569D82E3}" type="presOf" srcId="{B8577203-BD54-4A69-BD6F-DF726643B942}" destId="{C43B2902-4578-47BC-B6EB-45E3F2FFD4AF}" srcOrd="1" destOrd="0" presId="urn:microsoft.com/office/officeart/2008/layout/HalfCircleOrganizationChart"/>
    <dgm:cxn modelId="{9220702C-4785-4AFB-B464-F829B23E4893}" type="presOf" srcId="{09F5A397-EFCB-4D00-B243-817F2EB9B9ED}" destId="{673AD343-E8A9-4220-A6AB-19E156EC86F0}" srcOrd="1" destOrd="0" presId="urn:microsoft.com/office/officeart/2008/layout/HalfCircleOrganizationChart"/>
    <dgm:cxn modelId="{69EA4418-6A4D-4ECE-A8A8-F667B5FB780B}" type="presOf" srcId="{AE639B62-958F-48C0-852E-9B70DD7E4A5D}" destId="{12783AC6-724C-4D29-B087-8DDED6879892}" srcOrd="0" destOrd="0" presId="urn:microsoft.com/office/officeart/2008/layout/HalfCircleOrganizationChart"/>
    <dgm:cxn modelId="{1F64D609-0BAD-4820-BE30-94BBBC7CEF5C}" type="presOf" srcId="{D22F923F-183F-4863-9B25-C58468F3D1E1}" destId="{962791B7-DEC9-43F8-9FED-FAC6586C086C}" srcOrd="0" destOrd="0" presId="urn:microsoft.com/office/officeart/2008/layout/HalfCircleOrganizationChart"/>
    <dgm:cxn modelId="{4332C200-44DE-4A10-A2B1-12324297AB5A}" type="presOf" srcId="{09F5A397-EFCB-4D00-B243-817F2EB9B9ED}" destId="{666D1A19-2202-41DF-8635-AEC8626A34CC}" srcOrd="0" destOrd="0" presId="urn:microsoft.com/office/officeart/2008/layout/HalfCircleOrganizationChart"/>
    <dgm:cxn modelId="{7B3EF30C-E76D-4213-97F3-DC68D86C2C9E}" srcId="{A48DB45E-76F2-4EC0-A9E7-24FE24907439}" destId="{09F5A397-EFCB-4D00-B243-817F2EB9B9ED}" srcOrd="1" destOrd="0" parTransId="{EF4D0E94-4A3A-4309-8656-644E579E9884}" sibTransId="{609E4085-5B10-47D5-961B-7B48246295D6}"/>
    <dgm:cxn modelId="{AA711C40-A336-4C36-AD9B-7068A95851CB}" srcId="{AE639B62-958F-48C0-852E-9B70DD7E4A5D}" destId="{A48DB45E-76F2-4EC0-A9E7-24FE24907439}" srcOrd="0" destOrd="0" parTransId="{F7D03B4E-7FFC-4908-95FD-2EC9F7527CB2}" sibTransId="{3C416EFA-4B41-448D-B9F3-670A9B7FF323}"/>
    <dgm:cxn modelId="{639A34BC-2C57-4DD3-A70C-1ECF4728C2EC}" type="presOf" srcId="{521A973A-A52D-4C92-BABD-43FE804EF45D}" destId="{BD99E463-1026-4D49-A34C-A67DAA758DA0}" srcOrd="0" destOrd="0" presId="urn:microsoft.com/office/officeart/2008/layout/HalfCircleOrganizationChart"/>
    <dgm:cxn modelId="{ADDD7126-4D30-4BBE-B047-62BEBE52D675}" type="presOf" srcId="{A9D396F4-0FDB-4047-969F-0583CE4309CB}" destId="{CFC273F7-B23C-4CB8-976F-5B3C37C08D79}" srcOrd="0" destOrd="0" presId="urn:microsoft.com/office/officeart/2008/layout/HalfCircleOrganizationChart"/>
    <dgm:cxn modelId="{FD903610-2E0F-4BE1-BB67-CC5EB96BDCFD}" type="presOf" srcId="{A48DB45E-76F2-4EC0-A9E7-24FE24907439}" destId="{9B50F776-C683-4695-AE81-2A891F303BDC}" srcOrd="0" destOrd="0" presId="urn:microsoft.com/office/officeart/2008/layout/HalfCircleOrganizationChart"/>
    <dgm:cxn modelId="{6E5D8C50-B4D3-4A41-B36B-AA5A406A56A6}" type="presOf" srcId="{A48DB45E-76F2-4EC0-A9E7-24FE24907439}" destId="{75F039A1-77C8-4D89-B5A4-098317352253}" srcOrd="1" destOrd="0" presId="urn:microsoft.com/office/officeart/2008/layout/HalfCircleOrganizationChart"/>
    <dgm:cxn modelId="{82617148-9259-4AC1-8F63-BDF565322DD9}" type="presOf" srcId="{EF4D0E94-4A3A-4309-8656-644E579E9884}" destId="{4D3E28E9-2C1F-46EC-9241-1BBB2C47DED1}" srcOrd="0" destOrd="0" presId="urn:microsoft.com/office/officeart/2008/layout/HalfCircleOrganizationChart"/>
    <dgm:cxn modelId="{F00E7A9E-5DFC-477A-AC56-1DB622C878BB}" type="presOf" srcId="{A9D396F4-0FDB-4047-969F-0583CE4309CB}" destId="{B055468A-13BC-47E0-90C1-1FDA7D10FCC3}" srcOrd="1" destOrd="0" presId="urn:microsoft.com/office/officeart/2008/layout/HalfCircleOrganizationChart"/>
    <dgm:cxn modelId="{9511EDCB-3135-4A17-A246-6FB5261199E5}" type="presOf" srcId="{B8577203-BD54-4A69-BD6F-DF726643B942}" destId="{518C262E-4158-4B3D-97EC-B4D873C79342}" srcOrd="0" destOrd="0" presId="urn:microsoft.com/office/officeart/2008/layout/HalfCircleOrganizationChart"/>
    <dgm:cxn modelId="{0C41B7FA-6DEA-4F1B-860B-27FEC1E30907}" srcId="{A48DB45E-76F2-4EC0-A9E7-24FE24907439}" destId="{A9D396F4-0FDB-4047-969F-0583CE4309CB}" srcOrd="0" destOrd="0" parTransId="{D22F923F-183F-4863-9B25-C58468F3D1E1}" sibTransId="{4284EDFD-1C8E-4F46-A572-EF297644D232}"/>
    <dgm:cxn modelId="{F61694F6-750C-4C7F-B815-47825821A3F8}" srcId="{A48DB45E-76F2-4EC0-A9E7-24FE24907439}" destId="{B8577203-BD54-4A69-BD6F-DF726643B942}" srcOrd="2" destOrd="0" parTransId="{521A973A-A52D-4C92-BABD-43FE804EF45D}" sibTransId="{0518626E-37BE-4237-976D-6FDC105569EF}"/>
    <dgm:cxn modelId="{C8FFB68D-29FD-4146-9B5A-ED15937450CE}" type="presParOf" srcId="{12783AC6-724C-4D29-B087-8DDED6879892}" destId="{9A774F45-3D45-49B7-A3BF-5213A7F1A82C}" srcOrd="0" destOrd="0" presId="urn:microsoft.com/office/officeart/2008/layout/HalfCircleOrganizationChart"/>
    <dgm:cxn modelId="{90B1C420-7619-4384-A017-4EF88F14AF9E}" type="presParOf" srcId="{9A774F45-3D45-49B7-A3BF-5213A7F1A82C}" destId="{36B177FD-5DC5-4DF8-9DFE-0570852AF264}" srcOrd="0" destOrd="0" presId="urn:microsoft.com/office/officeart/2008/layout/HalfCircleOrganizationChart"/>
    <dgm:cxn modelId="{5C32CF3C-9318-466B-A9A3-83B580363836}" type="presParOf" srcId="{36B177FD-5DC5-4DF8-9DFE-0570852AF264}" destId="{9B50F776-C683-4695-AE81-2A891F303BDC}" srcOrd="0" destOrd="0" presId="urn:microsoft.com/office/officeart/2008/layout/HalfCircleOrganizationChart"/>
    <dgm:cxn modelId="{28B9361F-4BED-4399-AB2E-F4165287C1E7}" type="presParOf" srcId="{36B177FD-5DC5-4DF8-9DFE-0570852AF264}" destId="{14A70264-A08D-4DF2-958E-250DE0BB5AB9}" srcOrd="1" destOrd="0" presId="urn:microsoft.com/office/officeart/2008/layout/HalfCircleOrganizationChart"/>
    <dgm:cxn modelId="{EE675AA9-1874-43D9-B938-5BB6CFC7D57A}" type="presParOf" srcId="{36B177FD-5DC5-4DF8-9DFE-0570852AF264}" destId="{D771C817-0E0B-48D5-B486-0EF1233B885F}" srcOrd="2" destOrd="0" presId="urn:microsoft.com/office/officeart/2008/layout/HalfCircleOrganizationChart"/>
    <dgm:cxn modelId="{1B797C85-D21D-4DC4-A1B9-D4C887C1595B}" type="presParOf" srcId="{36B177FD-5DC5-4DF8-9DFE-0570852AF264}" destId="{75F039A1-77C8-4D89-B5A4-098317352253}" srcOrd="3" destOrd="0" presId="urn:microsoft.com/office/officeart/2008/layout/HalfCircleOrganizationChart"/>
    <dgm:cxn modelId="{FB6730E5-FD51-4BAA-9AF2-248117374C2D}" type="presParOf" srcId="{9A774F45-3D45-49B7-A3BF-5213A7F1A82C}" destId="{2A8ED02F-69A3-47BF-AE92-CD7A79B2B520}" srcOrd="1" destOrd="0" presId="urn:microsoft.com/office/officeart/2008/layout/HalfCircleOrganizationChart"/>
    <dgm:cxn modelId="{844755DD-D0AA-487B-A7B4-42D81BE63943}" type="presParOf" srcId="{2A8ED02F-69A3-47BF-AE92-CD7A79B2B520}" destId="{962791B7-DEC9-43F8-9FED-FAC6586C086C}" srcOrd="0" destOrd="0" presId="urn:microsoft.com/office/officeart/2008/layout/HalfCircleOrganizationChart"/>
    <dgm:cxn modelId="{65782D2C-34F1-4039-A1D2-BD1873BD2702}" type="presParOf" srcId="{2A8ED02F-69A3-47BF-AE92-CD7A79B2B520}" destId="{2F9867FF-2239-46FA-B4F8-252E9AF56843}" srcOrd="1" destOrd="0" presId="urn:microsoft.com/office/officeart/2008/layout/HalfCircleOrganizationChart"/>
    <dgm:cxn modelId="{54665C46-65DD-45CF-9866-19A1DDDBDD9B}" type="presParOf" srcId="{2F9867FF-2239-46FA-B4F8-252E9AF56843}" destId="{7333CD0B-FAA3-4605-A0CC-4FF559CAD76A}" srcOrd="0" destOrd="0" presId="urn:microsoft.com/office/officeart/2008/layout/HalfCircleOrganizationChart"/>
    <dgm:cxn modelId="{5714464F-6D40-4A5E-81CA-207D39823AC5}" type="presParOf" srcId="{7333CD0B-FAA3-4605-A0CC-4FF559CAD76A}" destId="{CFC273F7-B23C-4CB8-976F-5B3C37C08D79}" srcOrd="0" destOrd="0" presId="urn:microsoft.com/office/officeart/2008/layout/HalfCircleOrganizationChart"/>
    <dgm:cxn modelId="{1CD96905-37A3-4D40-A98B-EAA982904F65}" type="presParOf" srcId="{7333CD0B-FAA3-4605-A0CC-4FF559CAD76A}" destId="{5CC082FC-5373-44E5-8ADC-65BC8A6C3D7A}" srcOrd="1" destOrd="0" presId="urn:microsoft.com/office/officeart/2008/layout/HalfCircleOrganizationChart"/>
    <dgm:cxn modelId="{344E2858-F138-47FD-AEF5-0EE97B0A8697}" type="presParOf" srcId="{7333CD0B-FAA3-4605-A0CC-4FF559CAD76A}" destId="{C09E8B76-908E-4EDF-9D2C-C770D4D56AAB}" srcOrd="2" destOrd="0" presId="urn:microsoft.com/office/officeart/2008/layout/HalfCircleOrganizationChart"/>
    <dgm:cxn modelId="{2D1105D6-0635-4892-B3E2-0350895008E0}" type="presParOf" srcId="{7333CD0B-FAA3-4605-A0CC-4FF559CAD76A}" destId="{B055468A-13BC-47E0-90C1-1FDA7D10FCC3}" srcOrd="3" destOrd="0" presId="urn:microsoft.com/office/officeart/2008/layout/HalfCircleOrganizationChart"/>
    <dgm:cxn modelId="{59933E6E-AEA5-438B-BF40-BF508CBB625A}" type="presParOf" srcId="{2F9867FF-2239-46FA-B4F8-252E9AF56843}" destId="{8C056BC7-7218-4EE8-A5E0-92996B5279BC}" srcOrd="1" destOrd="0" presId="urn:microsoft.com/office/officeart/2008/layout/HalfCircleOrganizationChart"/>
    <dgm:cxn modelId="{E60DCE36-0F8C-4328-88E4-5F25CCDD7E77}" type="presParOf" srcId="{2F9867FF-2239-46FA-B4F8-252E9AF56843}" destId="{1317B69F-C56D-4241-840A-772CCD45A3B3}" srcOrd="2" destOrd="0" presId="urn:microsoft.com/office/officeart/2008/layout/HalfCircleOrganizationChart"/>
    <dgm:cxn modelId="{73912F04-280C-4D40-A414-2C7FDC45CC77}" type="presParOf" srcId="{2A8ED02F-69A3-47BF-AE92-CD7A79B2B520}" destId="{4D3E28E9-2C1F-46EC-9241-1BBB2C47DED1}" srcOrd="2" destOrd="0" presId="urn:microsoft.com/office/officeart/2008/layout/HalfCircleOrganizationChart"/>
    <dgm:cxn modelId="{38F8BA7C-EE26-4311-AF6D-F5BA041C4371}" type="presParOf" srcId="{2A8ED02F-69A3-47BF-AE92-CD7A79B2B520}" destId="{1626E778-5DAC-4877-BB85-00DA44239815}" srcOrd="3" destOrd="0" presId="urn:microsoft.com/office/officeart/2008/layout/HalfCircleOrganizationChart"/>
    <dgm:cxn modelId="{6787B149-7333-44DE-B312-0C8A45330D7C}" type="presParOf" srcId="{1626E778-5DAC-4877-BB85-00DA44239815}" destId="{B2C37336-4519-49B3-88FC-94872571AFF3}" srcOrd="0" destOrd="0" presId="urn:microsoft.com/office/officeart/2008/layout/HalfCircleOrganizationChart"/>
    <dgm:cxn modelId="{EB0E7CAF-0FA1-4C7A-B204-B8A06F13FAE8}" type="presParOf" srcId="{B2C37336-4519-49B3-88FC-94872571AFF3}" destId="{666D1A19-2202-41DF-8635-AEC8626A34CC}" srcOrd="0" destOrd="0" presId="urn:microsoft.com/office/officeart/2008/layout/HalfCircleOrganizationChart"/>
    <dgm:cxn modelId="{B1C7B600-91EE-45DB-BC01-2D4AA304279A}" type="presParOf" srcId="{B2C37336-4519-49B3-88FC-94872571AFF3}" destId="{A6282632-EF28-41F6-AD1A-FB899ECCB096}" srcOrd="1" destOrd="0" presId="urn:microsoft.com/office/officeart/2008/layout/HalfCircleOrganizationChart"/>
    <dgm:cxn modelId="{6CA609FF-656F-424D-90B8-3127A142752A}" type="presParOf" srcId="{B2C37336-4519-49B3-88FC-94872571AFF3}" destId="{8CF495FD-8894-4117-AB5D-2B8A6264385B}" srcOrd="2" destOrd="0" presId="urn:microsoft.com/office/officeart/2008/layout/HalfCircleOrganizationChart"/>
    <dgm:cxn modelId="{45B62903-3FBC-464D-8782-0AABF832D182}" type="presParOf" srcId="{B2C37336-4519-49B3-88FC-94872571AFF3}" destId="{673AD343-E8A9-4220-A6AB-19E156EC86F0}" srcOrd="3" destOrd="0" presId="urn:microsoft.com/office/officeart/2008/layout/HalfCircleOrganizationChart"/>
    <dgm:cxn modelId="{5713EBF4-D96F-4B77-9E17-54B462A9EAC3}" type="presParOf" srcId="{1626E778-5DAC-4877-BB85-00DA44239815}" destId="{7E79147F-F44C-4C4C-91D3-85974D477EE7}" srcOrd="1" destOrd="0" presId="urn:microsoft.com/office/officeart/2008/layout/HalfCircleOrganizationChart"/>
    <dgm:cxn modelId="{53D05F6B-485C-41A1-86F5-7EF9CBAFF115}" type="presParOf" srcId="{1626E778-5DAC-4877-BB85-00DA44239815}" destId="{E5485A10-B9C3-4E7C-A8FE-80DA464569DE}" srcOrd="2" destOrd="0" presId="urn:microsoft.com/office/officeart/2008/layout/HalfCircleOrganizationChart"/>
    <dgm:cxn modelId="{B746DCB0-FF42-451B-BF7E-A2FAE3748A38}" type="presParOf" srcId="{2A8ED02F-69A3-47BF-AE92-CD7A79B2B520}" destId="{BD99E463-1026-4D49-A34C-A67DAA758DA0}" srcOrd="4" destOrd="0" presId="urn:microsoft.com/office/officeart/2008/layout/HalfCircleOrganizationChart"/>
    <dgm:cxn modelId="{705CC486-5E1F-4040-B17C-CCAF62EF61CC}" type="presParOf" srcId="{2A8ED02F-69A3-47BF-AE92-CD7A79B2B520}" destId="{2967F8A9-BAE9-48D1-8AAA-8B884D6C25FF}" srcOrd="5" destOrd="0" presId="urn:microsoft.com/office/officeart/2008/layout/HalfCircleOrganizationChart"/>
    <dgm:cxn modelId="{D082A9B9-A71A-42F1-B262-455A9B47BFAB}" type="presParOf" srcId="{2967F8A9-BAE9-48D1-8AAA-8B884D6C25FF}" destId="{4E869D24-370C-40F1-81BC-6A6AB8890DA7}" srcOrd="0" destOrd="0" presId="urn:microsoft.com/office/officeart/2008/layout/HalfCircleOrganizationChart"/>
    <dgm:cxn modelId="{8412B14E-5460-41BF-A9A2-91FA07BD4F68}" type="presParOf" srcId="{4E869D24-370C-40F1-81BC-6A6AB8890DA7}" destId="{518C262E-4158-4B3D-97EC-B4D873C79342}" srcOrd="0" destOrd="0" presId="urn:microsoft.com/office/officeart/2008/layout/HalfCircleOrganizationChart"/>
    <dgm:cxn modelId="{C04E5412-7740-48BD-8EF4-4725E5076A11}" type="presParOf" srcId="{4E869D24-370C-40F1-81BC-6A6AB8890DA7}" destId="{4E5357F5-15E4-4651-BB33-6BFABB71E5A0}" srcOrd="1" destOrd="0" presId="urn:microsoft.com/office/officeart/2008/layout/HalfCircleOrganizationChart"/>
    <dgm:cxn modelId="{5EC69906-BA65-44ED-B892-7CF26C6D652C}" type="presParOf" srcId="{4E869D24-370C-40F1-81BC-6A6AB8890DA7}" destId="{B2661C73-D02D-48A1-96C2-AC430EECF1D0}" srcOrd="2" destOrd="0" presId="urn:microsoft.com/office/officeart/2008/layout/HalfCircleOrganizationChart"/>
    <dgm:cxn modelId="{C237E2D7-B34A-43FD-910C-5CB42D0A1078}" type="presParOf" srcId="{4E869D24-370C-40F1-81BC-6A6AB8890DA7}" destId="{C43B2902-4578-47BC-B6EB-45E3F2FFD4AF}" srcOrd="3" destOrd="0" presId="urn:microsoft.com/office/officeart/2008/layout/HalfCircleOrganizationChart"/>
    <dgm:cxn modelId="{449F2C3B-C91C-43FC-8C6E-E0E28BF0F858}" type="presParOf" srcId="{2967F8A9-BAE9-48D1-8AAA-8B884D6C25FF}" destId="{0760D1A6-F14F-406D-AB6B-C0A27CD93B7B}" srcOrd="1" destOrd="0" presId="urn:microsoft.com/office/officeart/2008/layout/HalfCircleOrganizationChart"/>
    <dgm:cxn modelId="{0CD1C6DB-C8E5-4226-9649-8C491ED149FF}" type="presParOf" srcId="{2967F8A9-BAE9-48D1-8AAA-8B884D6C25FF}" destId="{FDABD99F-3AA6-478B-9632-6457DED3EBAC}" srcOrd="2" destOrd="0" presId="urn:microsoft.com/office/officeart/2008/layout/HalfCircleOrganizationChart"/>
    <dgm:cxn modelId="{0FFA31C5-A5AF-4707-BF16-B9A73278D167}" type="presParOf" srcId="{9A774F45-3D45-49B7-A3BF-5213A7F1A82C}" destId="{483B3D3F-17DF-43ED-8859-3E895A6A3EB8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EE576C4-D267-4A00-9FA2-41C07DD1FE42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EBDE455-B882-4DA8-9967-BA9633D3210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توسعه کیفی توانمندی‌های نامتقارن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4E688B0-0B62-468B-988F-77AF384634C4}" type="par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B828A06-9ACD-4708-93ED-F033F53070F5}" type="sib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95A5AB4-14EA-443D-B6CE-B07CC69D2119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نهادینه‌سازی هماهنگی در محور مقاومت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A76C42C-F873-40AE-87C4-C6D5188786FF}" type="par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2119306-7150-4966-8615-06C9894F9B43}" type="sib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EA8F0612-4E16-417E-A75C-5196344B2B0F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1" dirty="0" smtClean="0">
              <a:solidFill>
                <a:schemeClr val="tx1"/>
              </a:solidFill>
              <a:cs typeface="B Mitra" panose="00000400000000000000" pitchFamily="2" charset="-78"/>
            </a:rPr>
            <a:t>ستون امنیتی-بازدارنده</a:t>
          </a:r>
          <a:endParaRPr lang="fa-IR" sz="1800" b="1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DB48B5A-87AD-4FF6-A212-26FCF873C4CF}" type="par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D06D3BB1-D2DE-4FE2-83C1-627CE7257B66}" type="sib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1D676DF-EDCF-44D8-98EA-735227F0A72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دیپلماسی امنیتی فعال و شفاف‌سازی خطوط قرمز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7F3F203A-94CB-4D27-B70E-2C2760A699A8}" type="par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4FAB632-71E5-4859-AA94-0D75CAE05A0A}" type="sib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0C50E74F-B9F5-46EA-B9FE-765DFD9B7FE2}" type="pres">
      <dgm:prSet presAssocID="{FEE576C4-D267-4A00-9FA2-41C07DD1FE42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459F585-C2EE-4365-A9A8-F97981FFB3D3}" type="pres">
      <dgm:prSet presAssocID="{FEE576C4-D267-4A00-9FA2-41C07DD1FE42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1E0C42D-C79C-4536-96AB-953582D3BC9F}" type="pres">
      <dgm:prSet presAssocID="{FEE576C4-D267-4A00-9FA2-41C07DD1FE42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6F9E6A-C8CD-4690-90B1-AC02CB15F729}" type="pres">
      <dgm:prSet presAssocID="{FEE576C4-D267-4A00-9FA2-41C07DD1FE42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EB3C32E-F80A-44D8-8029-F4C201B39AF2}" type="pres">
      <dgm:prSet presAssocID="{FEE576C4-D267-4A00-9FA2-41C07DD1FE42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F6126F6-7FBF-4842-90E1-B28A32D3B0A8}" srcId="{FEE576C4-D267-4A00-9FA2-41C07DD1FE42}" destId="{21D676DF-EDCF-44D8-98EA-735227F0A726}" srcOrd="3" destOrd="0" parTransId="{7F3F203A-94CB-4D27-B70E-2C2760A699A8}" sibTransId="{24FAB632-71E5-4859-AA94-0D75CAE05A0A}"/>
    <dgm:cxn modelId="{940B4EF0-6F6D-4F7C-95C0-5ECF19F67C5C}" srcId="{FEE576C4-D267-4A00-9FA2-41C07DD1FE42}" destId="{B95A5AB4-14EA-443D-B6CE-B07CC69D2119}" srcOrd="1" destOrd="0" parTransId="{2A76C42C-F873-40AE-87C4-C6D5188786FF}" sibTransId="{22119306-7150-4966-8615-06C9894F9B43}"/>
    <dgm:cxn modelId="{C69185E2-462B-485F-BE59-097C96B1E2D9}" srcId="{FEE576C4-D267-4A00-9FA2-41C07DD1FE42}" destId="{EEBDE455-B882-4DA8-9967-BA9633D32106}" srcOrd="0" destOrd="0" parTransId="{54E688B0-0B62-468B-988F-77AF384634C4}" sibTransId="{5B828A06-9ACD-4708-93ED-F033F53070F5}"/>
    <dgm:cxn modelId="{597B7629-5139-4753-98F9-D734A37557A8}" type="presOf" srcId="{21D676DF-EDCF-44D8-98EA-735227F0A726}" destId="{2EB3C32E-F80A-44D8-8029-F4C201B39AF2}" srcOrd="0" destOrd="0" presId="urn:microsoft.com/office/officeart/2005/8/layout/pyramid4"/>
    <dgm:cxn modelId="{1AA08C52-EDAB-456A-B906-8016539381C0}" srcId="{FEE576C4-D267-4A00-9FA2-41C07DD1FE42}" destId="{EA8F0612-4E16-417E-A75C-5196344B2B0F}" srcOrd="2" destOrd="0" parTransId="{2DB48B5A-87AD-4FF6-A212-26FCF873C4CF}" sibTransId="{D06D3BB1-D2DE-4FE2-83C1-627CE7257B66}"/>
    <dgm:cxn modelId="{27709675-4BDD-43F1-BBF2-CB3ACDB2927A}" type="presOf" srcId="{B95A5AB4-14EA-443D-B6CE-B07CC69D2119}" destId="{61E0C42D-C79C-4536-96AB-953582D3BC9F}" srcOrd="0" destOrd="0" presId="urn:microsoft.com/office/officeart/2005/8/layout/pyramid4"/>
    <dgm:cxn modelId="{FBA67053-4F40-4B7E-9A83-3C46882CFCC6}" type="presOf" srcId="{FEE576C4-D267-4A00-9FA2-41C07DD1FE42}" destId="{0C50E74F-B9F5-46EA-B9FE-765DFD9B7FE2}" srcOrd="0" destOrd="0" presId="urn:microsoft.com/office/officeart/2005/8/layout/pyramid4"/>
    <dgm:cxn modelId="{2ED43A43-D7D4-4FED-BC42-98714FCBB499}" type="presOf" srcId="{EA8F0612-4E16-417E-A75C-5196344B2B0F}" destId="{796F9E6A-C8CD-4690-90B1-AC02CB15F729}" srcOrd="0" destOrd="0" presId="urn:microsoft.com/office/officeart/2005/8/layout/pyramid4"/>
    <dgm:cxn modelId="{AB7A6D4C-9067-424B-9170-C91D58D8ECCF}" type="presOf" srcId="{EEBDE455-B882-4DA8-9967-BA9633D32106}" destId="{1459F585-C2EE-4365-A9A8-F97981FFB3D3}" srcOrd="0" destOrd="0" presId="urn:microsoft.com/office/officeart/2005/8/layout/pyramid4"/>
    <dgm:cxn modelId="{30DAA8BC-8A40-4B38-8BD0-237C9E25587F}" type="presParOf" srcId="{0C50E74F-B9F5-46EA-B9FE-765DFD9B7FE2}" destId="{1459F585-C2EE-4365-A9A8-F97981FFB3D3}" srcOrd="0" destOrd="0" presId="urn:microsoft.com/office/officeart/2005/8/layout/pyramid4"/>
    <dgm:cxn modelId="{7262CAD9-D02C-441B-8BDC-39A6AC258DED}" type="presParOf" srcId="{0C50E74F-B9F5-46EA-B9FE-765DFD9B7FE2}" destId="{61E0C42D-C79C-4536-96AB-953582D3BC9F}" srcOrd="1" destOrd="0" presId="urn:microsoft.com/office/officeart/2005/8/layout/pyramid4"/>
    <dgm:cxn modelId="{0EE5969F-268E-4EAD-9E86-CCB7E93D3514}" type="presParOf" srcId="{0C50E74F-B9F5-46EA-B9FE-765DFD9B7FE2}" destId="{796F9E6A-C8CD-4690-90B1-AC02CB15F729}" srcOrd="2" destOrd="0" presId="urn:microsoft.com/office/officeart/2005/8/layout/pyramid4"/>
    <dgm:cxn modelId="{6A87F36E-113C-4A3E-9193-4D9025BD862A}" type="presParOf" srcId="{0C50E74F-B9F5-46EA-B9FE-765DFD9B7FE2}" destId="{2EB3C32E-F80A-44D8-8029-F4C201B39AF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E576C4-D267-4A00-9FA2-41C07DD1FE42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EBDE455-B882-4DA8-9967-BA9633D3210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تعمیق مشارکت‏های راهبردی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4E688B0-0B62-468B-988F-77AF384634C4}" type="par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B828A06-9ACD-4708-93ED-F033F53070F5}" type="sib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95A5AB4-14EA-443D-B6CE-B07CC69D2119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دیپلماسی اقتصادی موثر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A76C42C-F873-40AE-87C4-C6D5188786FF}" type="par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2119306-7150-4966-8615-06C9894F9B43}" type="sib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EA8F0612-4E16-417E-A75C-5196344B2B0F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1" dirty="0" smtClean="0">
              <a:solidFill>
                <a:schemeClr val="tx1"/>
              </a:solidFill>
              <a:cs typeface="B Mitra" panose="00000400000000000000" pitchFamily="2" charset="-78"/>
            </a:rPr>
            <a:t>ستون اقتصادی–ژئوپلیتیکی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DB48B5A-87AD-4FF6-A212-26FCF873C4CF}" type="par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D06D3BB1-D2DE-4FE2-83C1-627CE7257B66}" type="sib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1D676DF-EDCF-44D8-98EA-735227F0A72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تثیبت نقش ایران در کریدورها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7F3F203A-94CB-4D27-B70E-2C2760A699A8}" type="par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4FAB632-71E5-4859-AA94-0D75CAE05A0A}" type="sib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0C50E74F-B9F5-46EA-B9FE-765DFD9B7FE2}" type="pres">
      <dgm:prSet presAssocID="{FEE576C4-D267-4A00-9FA2-41C07DD1FE42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459F585-C2EE-4365-A9A8-F97981FFB3D3}" type="pres">
      <dgm:prSet presAssocID="{FEE576C4-D267-4A00-9FA2-41C07DD1FE42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1E0C42D-C79C-4536-96AB-953582D3BC9F}" type="pres">
      <dgm:prSet presAssocID="{FEE576C4-D267-4A00-9FA2-41C07DD1FE42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6F9E6A-C8CD-4690-90B1-AC02CB15F729}" type="pres">
      <dgm:prSet presAssocID="{FEE576C4-D267-4A00-9FA2-41C07DD1FE42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EB3C32E-F80A-44D8-8029-F4C201B39AF2}" type="pres">
      <dgm:prSet presAssocID="{FEE576C4-D267-4A00-9FA2-41C07DD1FE42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F6126F6-7FBF-4842-90E1-B28A32D3B0A8}" srcId="{FEE576C4-D267-4A00-9FA2-41C07DD1FE42}" destId="{21D676DF-EDCF-44D8-98EA-735227F0A726}" srcOrd="3" destOrd="0" parTransId="{7F3F203A-94CB-4D27-B70E-2C2760A699A8}" sibTransId="{24FAB632-71E5-4859-AA94-0D75CAE05A0A}"/>
    <dgm:cxn modelId="{4049A1A9-4193-4697-A463-CD0CF33E208E}" type="presOf" srcId="{B95A5AB4-14EA-443D-B6CE-B07CC69D2119}" destId="{61E0C42D-C79C-4536-96AB-953582D3BC9F}" srcOrd="0" destOrd="0" presId="urn:microsoft.com/office/officeart/2005/8/layout/pyramid4"/>
    <dgm:cxn modelId="{940B4EF0-6F6D-4F7C-95C0-5ECF19F67C5C}" srcId="{FEE576C4-D267-4A00-9FA2-41C07DD1FE42}" destId="{B95A5AB4-14EA-443D-B6CE-B07CC69D2119}" srcOrd="1" destOrd="0" parTransId="{2A76C42C-F873-40AE-87C4-C6D5188786FF}" sibTransId="{22119306-7150-4966-8615-06C9894F9B43}"/>
    <dgm:cxn modelId="{D9781A6D-0BE9-4824-A84B-7EA3573A0FB4}" type="presOf" srcId="{EEBDE455-B882-4DA8-9967-BA9633D32106}" destId="{1459F585-C2EE-4365-A9A8-F97981FFB3D3}" srcOrd="0" destOrd="0" presId="urn:microsoft.com/office/officeart/2005/8/layout/pyramid4"/>
    <dgm:cxn modelId="{C69185E2-462B-485F-BE59-097C96B1E2D9}" srcId="{FEE576C4-D267-4A00-9FA2-41C07DD1FE42}" destId="{EEBDE455-B882-4DA8-9967-BA9633D32106}" srcOrd="0" destOrd="0" parTransId="{54E688B0-0B62-468B-988F-77AF384634C4}" sibTransId="{5B828A06-9ACD-4708-93ED-F033F53070F5}"/>
    <dgm:cxn modelId="{B74F85CC-0766-4C13-B0DA-473A8D9FBA26}" type="presOf" srcId="{FEE576C4-D267-4A00-9FA2-41C07DD1FE42}" destId="{0C50E74F-B9F5-46EA-B9FE-765DFD9B7FE2}" srcOrd="0" destOrd="0" presId="urn:microsoft.com/office/officeart/2005/8/layout/pyramid4"/>
    <dgm:cxn modelId="{090F9557-94D1-497B-B9A3-AE1A8444A46B}" type="presOf" srcId="{EA8F0612-4E16-417E-A75C-5196344B2B0F}" destId="{796F9E6A-C8CD-4690-90B1-AC02CB15F729}" srcOrd="0" destOrd="0" presId="urn:microsoft.com/office/officeart/2005/8/layout/pyramid4"/>
    <dgm:cxn modelId="{1AA08C52-EDAB-456A-B906-8016539381C0}" srcId="{FEE576C4-D267-4A00-9FA2-41C07DD1FE42}" destId="{EA8F0612-4E16-417E-A75C-5196344B2B0F}" srcOrd="2" destOrd="0" parTransId="{2DB48B5A-87AD-4FF6-A212-26FCF873C4CF}" sibTransId="{D06D3BB1-D2DE-4FE2-83C1-627CE7257B66}"/>
    <dgm:cxn modelId="{633A3FCF-C143-4C8F-A6E4-5761D6EF4582}" type="presOf" srcId="{21D676DF-EDCF-44D8-98EA-735227F0A726}" destId="{2EB3C32E-F80A-44D8-8029-F4C201B39AF2}" srcOrd="0" destOrd="0" presId="urn:microsoft.com/office/officeart/2005/8/layout/pyramid4"/>
    <dgm:cxn modelId="{62901059-AFD9-4D74-9C1D-5B08D2B1853B}" type="presParOf" srcId="{0C50E74F-B9F5-46EA-B9FE-765DFD9B7FE2}" destId="{1459F585-C2EE-4365-A9A8-F97981FFB3D3}" srcOrd="0" destOrd="0" presId="urn:microsoft.com/office/officeart/2005/8/layout/pyramid4"/>
    <dgm:cxn modelId="{C028ABA7-63CF-4982-8AF7-199E5E84CE26}" type="presParOf" srcId="{0C50E74F-B9F5-46EA-B9FE-765DFD9B7FE2}" destId="{61E0C42D-C79C-4536-96AB-953582D3BC9F}" srcOrd="1" destOrd="0" presId="urn:microsoft.com/office/officeart/2005/8/layout/pyramid4"/>
    <dgm:cxn modelId="{C27152A3-988A-40AE-B4EE-4335515E6997}" type="presParOf" srcId="{0C50E74F-B9F5-46EA-B9FE-765DFD9B7FE2}" destId="{796F9E6A-C8CD-4690-90B1-AC02CB15F729}" srcOrd="2" destOrd="0" presId="urn:microsoft.com/office/officeart/2005/8/layout/pyramid4"/>
    <dgm:cxn modelId="{570EEFF7-10F6-45B2-996D-86C423071471}" type="presParOf" srcId="{0C50E74F-B9F5-46EA-B9FE-765DFD9B7FE2}" destId="{2EB3C32E-F80A-44D8-8029-F4C201B39AF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EE576C4-D267-4A00-9FA2-41C07DD1FE42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EEBDE455-B882-4DA8-9967-BA9633D3210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روایت‌سازی هوشمند و دیپلماسی عمومی مدرن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4E688B0-0B62-468B-988F-77AF384634C4}" type="par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5B828A06-9ACD-4708-93ED-F033F53070F5}" type="sibTrans" cxnId="{C69185E2-462B-485F-BE59-097C96B1E2D9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B95A5AB4-14EA-443D-B6CE-B07CC69D2119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ارتقای شفافیت و حکمرانی خوب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A76C42C-F873-40AE-87C4-C6D5188786FF}" type="par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2119306-7150-4966-8615-06C9894F9B43}" type="sibTrans" cxnId="{940B4EF0-6F6D-4F7C-95C0-5ECF19F67C5C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EA8F0612-4E16-417E-A75C-5196344B2B0F}">
      <dgm:prSet phldrT="[Text]" custT="1"/>
      <dgm:spPr/>
      <dgm:t>
        <a:bodyPr/>
        <a:lstStyle/>
        <a:p>
          <a:pPr rtl="1">
            <a:lnSpc>
              <a:spcPct val="100000"/>
            </a:lnSpc>
          </a:pPr>
          <a:endParaRPr lang="fa-IR" sz="1800" b="1" dirty="0" smtClean="0">
            <a:solidFill>
              <a:schemeClr val="tx1"/>
            </a:solidFill>
            <a:cs typeface="B Mitra" panose="00000400000000000000" pitchFamily="2" charset="-78"/>
          </a:endParaRPr>
        </a:p>
        <a:p>
          <a:pPr rtl="1">
            <a:lnSpc>
              <a:spcPct val="100000"/>
            </a:lnSpc>
          </a:pPr>
          <a:r>
            <a:rPr lang="fa-IR" sz="1800" b="1" dirty="0" smtClean="0">
              <a:solidFill>
                <a:schemeClr val="tx1"/>
              </a:solidFill>
              <a:cs typeface="B Mitra" panose="00000400000000000000" pitchFamily="2" charset="-78"/>
            </a:rPr>
            <a:t>ستون قدرت نرم و تاب‌آوری داخلی</a:t>
          </a:r>
          <a:endParaRPr lang="fa-IR" sz="1800" b="1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DB48B5A-87AD-4FF6-A212-26FCF873C4CF}" type="par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D06D3BB1-D2DE-4FE2-83C1-627CE7257B66}" type="sibTrans" cxnId="{1AA08C52-EDAB-456A-B906-8016539381C0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1D676DF-EDCF-44D8-98EA-735227F0A726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b="0" dirty="0" smtClean="0">
              <a:solidFill>
                <a:schemeClr val="tx1"/>
              </a:solidFill>
              <a:cs typeface="B Mitra" panose="00000400000000000000" pitchFamily="2" charset="-78"/>
            </a:rPr>
            <a:t>تمرکز بر اقتصاد دانش‏بنیان</a:t>
          </a:r>
          <a:endParaRPr lang="fa-IR" sz="1800" dirty="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7F3F203A-94CB-4D27-B70E-2C2760A699A8}" type="par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24FAB632-71E5-4859-AA94-0D75CAE05A0A}" type="sibTrans" cxnId="{3F6126F6-7FBF-4842-90E1-B28A32D3B0A8}">
      <dgm:prSet/>
      <dgm:spPr/>
      <dgm:t>
        <a:bodyPr/>
        <a:lstStyle/>
        <a:p>
          <a:pPr rtl="1">
            <a:lnSpc>
              <a:spcPct val="100000"/>
            </a:lnSpc>
          </a:pPr>
          <a:endParaRPr lang="fa-IR" sz="1800">
            <a:solidFill>
              <a:schemeClr val="tx1"/>
            </a:solidFill>
            <a:cs typeface="B Mitra" panose="00000400000000000000" pitchFamily="2" charset="-78"/>
          </a:endParaRPr>
        </a:p>
      </dgm:t>
    </dgm:pt>
    <dgm:pt modelId="{0C50E74F-B9F5-46EA-B9FE-765DFD9B7FE2}" type="pres">
      <dgm:prSet presAssocID="{FEE576C4-D267-4A00-9FA2-41C07DD1FE42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1459F585-C2EE-4365-A9A8-F97981FFB3D3}" type="pres">
      <dgm:prSet presAssocID="{FEE576C4-D267-4A00-9FA2-41C07DD1FE42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1E0C42D-C79C-4536-96AB-953582D3BC9F}" type="pres">
      <dgm:prSet presAssocID="{FEE576C4-D267-4A00-9FA2-41C07DD1FE42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6F9E6A-C8CD-4690-90B1-AC02CB15F729}" type="pres">
      <dgm:prSet presAssocID="{FEE576C4-D267-4A00-9FA2-41C07DD1FE42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EB3C32E-F80A-44D8-8029-F4C201B39AF2}" type="pres">
      <dgm:prSet presAssocID="{FEE576C4-D267-4A00-9FA2-41C07DD1FE42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F6126F6-7FBF-4842-90E1-B28A32D3B0A8}" srcId="{FEE576C4-D267-4A00-9FA2-41C07DD1FE42}" destId="{21D676DF-EDCF-44D8-98EA-735227F0A726}" srcOrd="3" destOrd="0" parTransId="{7F3F203A-94CB-4D27-B70E-2C2760A699A8}" sibTransId="{24FAB632-71E5-4859-AA94-0D75CAE05A0A}"/>
    <dgm:cxn modelId="{0DE414AD-8CF1-44B7-B9D2-2070CF5CE3F7}" type="presOf" srcId="{EA8F0612-4E16-417E-A75C-5196344B2B0F}" destId="{796F9E6A-C8CD-4690-90B1-AC02CB15F729}" srcOrd="0" destOrd="0" presId="urn:microsoft.com/office/officeart/2005/8/layout/pyramid4"/>
    <dgm:cxn modelId="{BC70F07A-0A53-4E89-AC91-8846AD02E5CA}" type="presOf" srcId="{EEBDE455-B882-4DA8-9967-BA9633D32106}" destId="{1459F585-C2EE-4365-A9A8-F97981FFB3D3}" srcOrd="0" destOrd="0" presId="urn:microsoft.com/office/officeart/2005/8/layout/pyramid4"/>
    <dgm:cxn modelId="{E55DC0D5-31BC-4BF0-98FC-BB239ABEA43A}" type="presOf" srcId="{FEE576C4-D267-4A00-9FA2-41C07DD1FE42}" destId="{0C50E74F-B9F5-46EA-B9FE-765DFD9B7FE2}" srcOrd="0" destOrd="0" presId="urn:microsoft.com/office/officeart/2005/8/layout/pyramid4"/>
    <dgm:cxn modelId="{940B4EF0-6F6D-4F7C-95C0-5ECF19F67C5C}" srcId="{FEE576C4-D267-4A00-9FA2-41C07DD1FE42}" destId="{B95A5AB4-14EA-443D-B6CE-B07CC69D2119}" srcOrd="1" destOrd="0" parTransId="{2A76C42C-F873-40AE-87C4-C6D5188786FF}" sibTransId="{22119306-7150-4966-8615-06C9894F9B43}"/>
    <dgm:cxn modelId="{C69185E2-462B-485F-BE59-097C96B1E2D9}" srcId="{FEE576C4-D267-4A00-9FA2-41C07DD1FE42}" destId="{EEBDE455-B882-4DA8-9967-BA9633D32106}" srcOrd="0" destOrd="0" parTransId="{54E688B0-0B62-468B-988F-77AF384634C4}" sibTransId="{5B828A06-9ACD-4708-93ED-F033F53070F5}"/>
    <dgm:cxn modelId="{5874AAEB-0BE1-4992-B9F0-90C1F9AF0678}" type="presOf" srcId="{21D676DF-EDCF-44D8-98EA-735227F0A726}" destId="{2EB3C32E-F80A-44D8-8029-F4C201B39AF2}" srcOrd="0" destOrd="0" presId="urn:microsoft.com/office/officeart/2005/8/layout/pyramid4"/>
    <dgm:cxn modelId="{887C95A0-CB06-4B41-9379-B8ED3A8C2414}" type="presOf" srcId="{B95A5AB4-14EA-443D-B6CE-B07CC69D2119}" destId="{61E0C42D-C79C-4536-96AB-953582D3BC9F}" srcOrd="0" destOrd="0" presId="urn:microsoft.com/office/officeart/2005/8/layout/pyramid4"/>
    <dgm:cxn modelId="{1AA08C52-EDAB-456A-B906-8016539381C0}" srcId="{FEE576C4-D267-4A00-9FA2-41C07DD1FE42}" destId="{EA8F0612-4E16-417E-A75C-5196344B2B0F}" srcOrd="2" destOrd="0" parTransId="{2DB48B5A-87AD-4FF6-A212-26FCF873C4CF}" sibTransId="{D06D3BB1-D2DE-4FE2-83C1-627CE7257B66}"/>
    <dgm:cxn modelId="{723800F6-30DA-4D4E-9924-F60E128BDE5D}" type="presParOf" srcId="{0C50E74F-B9F5-46EA-B9FE-765DFD9B7FE2}" destId="{1459F585-C2EE-4365-A9A8-F97981FFB3D3}" srcOrd="0" destOrd="0" presId="urn:microsoft.com/office/officeart/2005/8/layout/pyramid4"/>
    <dgm:cxn modelId="{1C0CC8F6-7E3C-4539-9224-FB53A3F7469C}" type="presParOf" srcId="{0C50E74F-B9F5-46EA-B9FE-765DFD9B7FE2}" destId="{61E0C42D-C79C-4536-96AB-953582D3BC9F}" srcOrd="1" destOrd="0" presId="urn:microsoft.com/office/officeart/2005/8/layout/pyramid4"/>
    <dgm:cxn modelId="{C6B4D53A-D1D6-4418-AC84-C3E3E2D71237}" type="presParOf" srcId="{0C50E74F-B9F5-46EA-B9FE-765DFD9B7FE2}" destId="{796F9E6A-C8CD-4690-90B1-AC02CB15F729}" srcOrd="2" destOrd="0" presId="urn:microsoft.com/office/officeart/2005/8/layout/pyramid4"/>
    <dgm:cxn modelId="{625275D5-41C4-4E37-8F55-7495091090B1}" type="presParOf" srcId="{0C50E74F-B9F5-46EA-B9FE-765DFD9B7FE2}" destId="{2EB3C32E-F80A-44D8-8029-F4C201B39AF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1CF1D-E14A-4EEB-ACEA-8686CAFCFA79}">
      <dsp:nvSpPr>
        <dsp:cNvPr id="0" name=""/>
        <dsp:cNvSpPr/>
      </dsp:nvSpPr>
      <dsp:spPr>
        <a:xfrm>
          <a:off x="0" y="152763"/>
          <a:ext cx="5077216" cy="317325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38705C-99E0-4448-8EA0-B330C86FC7B6}">
      <dsp:nvSpPr>
        <dsp:cNvPr id="0" name=""/>
        <dsp:cNvSpPr/>
      </dsp:nvSpPr>
      <dsp:spPr>
        <a:xfrm>
          <a:off x="500105" y="2512399"/>
          <a:ext cx="116775" cy="1167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5AC95-9088-4AC2-9B40-139741B5308E}">
      <dsp:nvSpPr>
        <dsp:cNvPr id="0" name=""/>
        <dsp:cNvSpPr/>
      </dsp:nvSpPr>
      <dsp:spPr>
        <a:xfrm>
          <a:off x="558493" y="2570787"/>
          <a:ext cx="868203" cy="755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877" tIns="0" rIns="0" bIns="0" numCol="1" spcCol="1270" anchor="t" anchorCtr="0">
          <a:noAutofit/>
        </a:bodyPr>
        <a:lstStyle/>
        <a:p>
          <a:pPr lvl="0" algn="l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cs typeface="B Mitra" panose="00000400000000000000" pitchFamily="2" charset="-78"/>
            </a:rPr>
            <a:t>ظهور هژمون جدید</a:t>
          </a:r>
          <a:endParaRPr lang="fa-IR" sz="1600" b="0" kern="1200" dirty="0">
            <a:cs typeface="B Mitra" panose="00000400000000000000" pitchFamily="2" charset="-78"/>
          </a:endParaRPr>
        </a:p>
      </dsp:txBody>
      <dsp:txXfrm>
        <a:off x="558493" y="2570787"/>
        <a:ext cx="868203" cy="755235"/>
      </dsp:txXfrm>
    </dsp:sp>
    <dsp:sp modelId="{925809C5-3FC7-4215-ACDA-E087DFB394E6}">
      <dsp:nvSpPr>
        <dsp:cNvPr id="0" name=""/>
        <dsp:cNvSpPr/>
      </dsp:nvSpPr>
      <dsp:spPr>
        <a:xfrm>
          <a:off x="1325153" y="1774299"/>
          <a:ext cx="203088" cy="2030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40C520-67CB-4DF5-9281-67F736924036}">
      <dsp:nvSpPr>
        <dsp:cNvPr id="0" name=""/>
        <dsp:cNvSpPr/>
      </dsp:nvSpPr>
      <dsp:spPr>
        <a:xfrm>
          <a:off x="1426697" y="1875843"/>
          <a:ext cx="1066215" cy="1450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612" tIns="0" rIns="0" bIns="0" numCol="1" spcCol="1270" anchor="t" anchorCtr="0">
          <a:noAutofit/>
        </a:bodyPr>
        <a:lstStyle/>
        <a:p>
          <a:pPr lvl="0" algn="l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cs typeface="B Mitra" panose="00000400000000000000" pitchFamily="2" charset="-78"/>
            </a:rPr>
            <a:t>دوران تثبیت و ثبات</a:t>
          </a:r>
          <a:endParaRPr lang="fa-IR" sz="1600" b="0" kern="1200" dirty="0">
            <a:cs typeface="B Mitra" panose="00000400000000000000" pitchFamily="2" charset="-78"/>
          </a:endParaRPr>
        </a:p>
      </dsp:txBody>
      <dsp:txXfrm>
        <a:off x="1426697" y="1875843"/>
        <a:ext cx="1066215" cy="1450179"/>
      </dsp:txXfrm>
    </dsp:sp>
    <dsp:sp modelId="{251440CD-2234-4F8B-B40B-364E86491E75}">
      <dsp:nvSpPr>
        <dsp:cNvPr id="0" name=""/>
        <dsp:cNvSpPr/>
      </dsp:nvSpPr>
      <dsp:spPr>
        <a:xfrm>
          <a:off x="2378675" y="1230402"/>
          <a:ext cx="269092" cy="2690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668E65-3AE1-4D7B-A5DF-1A4C416FFB80}">
      <dsp:nvSpPr>
        <dsp:cNvPr id="0" name=""/>
        <dsp:cNvSpPr/>
      </dsp:nvSpPr>
      <dsp:spPr>
        <a:xfrm>
          <a:off x="2513221" y="1364948"/>
          <a:ext cx="1066215" cy="1961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587" tIns="0" rIns="0" bIns="0" numCol="1" spcCol="1270" anchor="t" anchorCtr="0">
          <a:noAutofit/>
        </a:bodyPr>
        <a:lstStyle/>
        <a:p>
          <a:pPr lvl="0" algn="l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cs typeface="B Mitra" panose="00000400000000000000" pitchFamily="2" charset="-78"/>
            </a:rPr>
            <a:t>فرسایش مشروعیت و چالش</a:t>
          </a:r>
          <a:endParaRPr lang="fa-IR" sz="1600" b="0" kern="1200" dirty="0">
            <a:cs typeface="B Mitra" panose="00000400000000000000" pitchFamily="2" charset="-78"/>
          </a:endParaRPr>
        </a:p>
      </dsp:txBody>
      <dsp:txXfrm>
        <a:off x="2513221" y="1364948"/>
        <a:ext cx="1066215" cy="1961074"/>
      </dsp:txXfrm>
    </dsp:sp>
    <dsp:sp modelId="{588EEDD3-A773-423F-BF8C-DBAD5A41EBA0}">
      <dsp:nvSpPr>
        <dsp:cNvPr id="0" name=""/>
        <dsp:cNvSpPr/>
      </dsp:nvSpPr>
      <dsp:spPr>
        <a:xfrm>
          <a:off x="3526126" y="870554"/>
          <a:ext cx="360482" cy="3604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09DE5-8304-4177-BA4D-6C0243505000}">
      <dsp:nvSpPr>
        <dsp:cNvPr id="0" name=""/>
        <dsp:cNvSpPr/>
      </dsp:nvSpPr>
      <dsp:spPr>
        <a:xfrm>
          <a:off x="3706367" y="1050796"/>
          <a:ext cx="1066215" cy="22752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012" tIns="0" rIns="0" bIns="0" numCol="1" spcCol="1270" anchor="t" anchorCtr="0">
          <a:noAutofit/>
        </a:bodyPr>
        <a:lstStyle/>
        <a:p>
          <a:pPr lvl="0" algn="l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cs typeface="B Mitra" panose="00000400000000000000" pitchFamily="2" charset="-78"/>
            </a:rPr>
            <a:t>گذار به چندقطبی‌گرایی</a:t>
          </a:r>
          <a:endParaRPr lang="fa-IR" sz="1600" b="0" kern="1200" dirty="0">
            <a:cs typeface="B Mitra" panose="00000400000000000000" pitchFamily="2" charset="-78"/>
          </a:endParaRPr>
        </a:p>
      </dsp:txBody>
      <dsp:txXfrm>
        <a:off x="3706367" y="1050796"/>
        <a:ext cx="1066215" cy="22752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5803F-6EC4-45BB-B9E8-FDE1772D53C5}">
      <dsp:nvSpPr>
        <dsp:cNvPr id="0" name=""/>
        <dsp:cNvSpPr/>
      </dsp:nvSpPr>
      <dsp:spPr>
        <a:xfrm>
          <a:off x="2046146" y="658"/>
          <a:ext cx="1719784" cy="859892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anose="00000400000000000000" pitchFamily="2" charset="-78"/>
            </a:rPr>
            <a:t>اقتصادی</a:t>
          </a:r>
          <a:endParaRPr lang="fa-IR" sz="25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2071331" y="25843"/>
        <a:ext cx="1669414" cy="809522"/>
      </dsp:txXfrm>
    </dsp:sp>
    <dsp:sp modelId="{C4EC2D74-5BD1-4B2A-B0F8-0CA4D50F173B}">
      <dsp:nvSpPr>
        <dsp:cNvPr id="0" name=""/>
        <dsp:cNvSpPr/>
      </dsp:nvSpPr>
      <dsp:spPr>
        <a:xfrm rot="3600000">
          <a:off x="3168241" y="1509043"/>
          <a:ext cx="894629" cy="30096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258530" y="1569235"/>
        <a:ext cx="714051" cy="180578"/>
      </dsp:txXfrm>
    </dsp:sp>
    <dsp:sp modelId="{228584FE-2A8A-4CC4-B91C-CEDFB38292A1}">
      <dsp:nvSpPr>
        <dsp:cNvPr id="0" name=""/>
        <dsp:cNvSpPr/>
      </dsp:nvSpPr>
      <dsp:spPr>
        <a:xfrm>
          <a:off x="3465181" y="2458499"/>
          <a:ext cx="1719784" cy="859892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anose="00000400000000000000" pitchFamily="2" charset="-78"/>
            </a:rPr>
            <a:t>نظامی- امنیتی</a:t>
          </a:r>
          <a:endParaRPr lang="fa-IR" sz="25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490366" y="2483684"/>
        <a:ext cx="1669414" cy="809522"/>
      </dsp:txXfrm>
    </dsp:sp>
    <dsp:sp modelId="{017AC8EB-6005-43E0-B3DC-4713D9C19B56}">
      <dsp:nvSpPr>
        <dsp:cNvPr id="0" name=""/>
        <dsp:cNvSpPr/>
      </dsp:nvSpPr>
      <dsp:spPr>
        <a:xfrm rot="10800000">
          <a:off x="2458723" y="2737964"/>
          <a:ext cx="894629" cy="30096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>
            <a:solidFill>
              <a:schemeClr val="tx1"/>
            </a:solidFill>
            <a:cs typeface="B Mitra" panose="00000400000000000000" pitchFamily="2" charset="-78"/>
          </a:endParaRPr>
        </a:p>
      </dsp:txBody>
      <dsp:txXfrm rot="10800000">
        <a:off x="2549012" y="2798156"/>
        <a:ext cx="714051" cy="180578"/>
      </dsp:txXfrm>
    </dsp:sp>
    <dsp:sp modelId="{16DF6244-3AD8-4F76-AE40-070AD737FC79}">
      <dsp:nvSpPr>
        <dsp:cNvPr id="0" name=""/>
        <dsp:cNvSpPr/>
      </dsp:nvSpPr>
      <dsp:spPr>
        <a:xfrm>
          <a:off x="627110" y="2458499"/>
          <a:ext cx="1719784" cy="859892"/>
        </a:xfrm>
        <a:prstGeom prst="roundRect">
          <a:avLst>
            <a:gd name="adj" fmla="val 1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solidFill>
                <a:schemeClr val="tx1"/>
              </a:solidFill>
              <a:cs typeface="B Mitra" panose="00000400000000000000" pitchFamily="2" charset="-78"/>
            </a:rPr>
            <a:t>ایدئولوژیک- نرم</a:t>
          </a:r>
          <a:endParaRPr lang="fa-IR" sz="25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652295" y="2483684"/>
        <a:ext cx="1669414" cy="809522"/>
      </dsp:txXfrm>
    </dsp:sp>
    <dsp:sp modelId="{F0B1160D-66AA-434A-963F-B3EFD488AD45}">
      <dsp:nvSpPr>
        <dsp:cNvPr id="0" name=""/>
        <dsp:cNvSpPr/>
      </dsp:nvSpPr>
      <dsp:spPr>
        <a:xfrm rot="18000000">
          <a:off x="1749206" y="1509043"/>
          <a:ext cx="894629" cy="30096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100" kern="120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1839495" y="1569235"/>
        <a:ext cx="714051" cy="1805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6CDAA-B507-48CC-AC64-E90604B76C37}">
      <dsp:nvSpPr>
        <dsp:cNvPr id="0" name=""/>
        <dsp:cNvSpPr/>
      </dsp:nvSpPr>
      <dsp:spPr>
        <a:xfrm>
          <a:off x="2120149" y="1126350"/>
          <a:ext cx="1500021" cy="260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167"/>
              </a:lnTo>
              <a:lnTo>
                <a:pt x="1500021" y="130167"/>
              </a:lnTo>
              <a:lnTo>
                <a:pt x="1500021" y="2603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A3B49F-4C94-4DF6-B609-D86FBD769B98}">
      <dsp:nvSpPr>
        <dsp:cNvPr id="0" name=""/>
        <dsp:cNvSpPr/>
      </dsp:nvSpPr>
      <dsp:spPr>
        <a:xfrm>
          <a:off x="2074429" y="1126350"/>
          <a:ext cx="91440" cy="2603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3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0922D-5DCB-444B-812D-B47CD74468CC}">
      <dsp:nvSpPr>
        <dsp:cNvPr id="0" name=""/>
        <dsp:cNvSpPr/>
      </dsp:nvSpPr>
      <dsp:spPr>
        <a:xfrm>
          <a:off x="620128" y="1126350"/>
          <a:ext cx="1500021" cy="260334"/>
        </a:xfrm>
        <a:custGeom>
          <a:avLst/>
          <a:gdLst/>
          <a:ahLst/>
          <a:cxnLst/>
          <a:rect l="0" t="0" r="0" b="0"/>
          <a:pathLst>
            <a:path>
              <a:moveTo>
                <a:pt x="1500021" y="0"/>
              </a:moveTo>
              <a:lnTo>
                <a:pt x="1500021" y="130167"/>
              </a:lnTo>
              <a:lnTo>
                <a:pt x="0" y="130167"/>
              </a:lnTo>
              <a:lnTo>
                <a:pt x="0" y="2603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12F3D-0FA0-4C9F-92A0-89B935DC9A8C}">
      <dsp:nvSpPr>
        <dsp:cNvPr id="0" name=""/>
        <dsp:cNvSpPr/>
      </dsp:nvSpPr>
      <dsp:spPr>
        <a:xfrm>
          <a:off x="1500305" y="506506"/>
          <a:ext cx="1239687" cy="6198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b="1" kern="1200" dirty="0" smtClean="0">
              <a:solidFill>
                <a:schemeClr val="tx1"/>
              </a:solidFill>
              <a:cs typeface="B Mitra" panose="00000400000000000000" pitchFamily="2" charset="-78"/>
            </a:rPr>
            <a:t>چالش‏های سنتی</a:t>
          </a:r>
          <a:endParaRPr lang="fa-IR" sz="1700" b="1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1500305" y="506506"/>
        <a:ext cx="1239687" cy="619843"/>
      </dsp:txXfrm>
    </dsp:sp>
    <dsp:sp modelId="{9D2C0278-E7B7-4A01-BC28-9CDB18364195}">
      <dsp:nvSpPr>
        <dsp:cNvPr id="0" name=""/>
        <dsp:cNvSpPr/>
      </dsp:nvSpPr>
      <dsp:spPr>
        <a:xfrm>
          <a:off x="284" y="1386684"/>
          <a:ext cx="1239687" cy="6198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tx1"/>
              </a:solidFill>
              <a:cs typeface="B Mitra" panose="00000400000000000000" pitchFamily="2" charset="-78"/>
            </a:rPr>
            <a:t>بحران اوکراین</a:t>
          </a:r>
          <a:endParaRPr lang="fa-IR" sz="17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284" y="1386684"/>
        <a:ext cx="1239687" cy="619843"/>
      </dsp:txXfrm>
    </dsp:sp>
    <dsp:sp modelId="{8A53CEC4-0438-4090-8C0E-FE252C6DC17B}">
      <dsp:nvSpPr>
        <dsp:cNvPr id="0" name=""/>
        <dsp:cNvSpPr/>
      </dsp:nvSpPr>
      <dsp:spPr>
        <a:xfrm>
          <a:off x="1500305" y="1386684"/>
          <a:ext cx="1239687" cy="6198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tx1"/>
              </a:solidFill>
              <a:cs typeface="B Mitra" panose="00000400000000000000" pitchFamily="2" charset="-78"/>
            </a:rPr>
            <a:t>بحران عراق</a:t>
          </a:r>
          <a:endParaRPr lang="fa-IR" sz="17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1500305" y="1386684"/>
        <a:ext cx="1239687" cy="619843"/>
      </dsp:txXfrm>
    </dsp:sp>
    <dsp:sp modelId="{08AB790A-F564-465C-89A3-40F5BA2ECE45}">
      <dsp:nvSpPr>
        <dsp:cNvPr id="0" name=""/>
        <dsp:cNvSpPr/>
      </dsp:nvSpPr>
      <dsp:spPr>
        <a:xfrm>
          <a:off x="3000327" y="1386684"/>
          <a:ext cx="1239687" cy="6198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solidFill>
                <a:schemeClr val="tx1"/>
              </a:solidFill>
              <a:cs typeface="B Mitra" panose="00000400000000000000" pitchFamily="2" charset="-78"/>
            </a:rPr>
            <a:t>بحران افغانستان</a:t>
          </a:r>
          <a:endParaRPr lang="fa-IR" sz="17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000327" y="1386684"/>
        <a:ext cx="1239687" cy="6198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6CDAA-B507-48CC-AC64-E90604B76C37}">
      <dsp:nvSpPr>
        <dsp:cNvPr id="0" name=""/>
        <dsp:cNvSpPr/>
      </dsp:nvSpPr>
      <dsp:spPr>
        <a:xfrm>
          <a:off x="2263035" y="1122753"/>
          <a:ext cx="1601114" cy="277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939"/>
              </a:lnTo>
              <a:lnTo>
                <a:pt x="1601114" y="138939"/>
              </a:lnTo>
              <a:lnTo>
                <a:pt x="1601114" y="27787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A3B49F-4C94-4DF6-B609-D86FBD769B98}">
      <dsp:nvSpPr>
        <dsp:cNvPr id="0" name=""/>
        <dsp:cNvSpPr/>
      </dsp:nvSpPr>
      <dsp:spPr>
        <a:xfrm>
          <a:off x="2217315" y="1122753"/>
          <a:ext cx="91440" cy="2778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787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0922D-5DCB-444B-812D-B47CD74468CC}">
      <dsp:nvSpPr>
        <dsp:cNvPr id="0" name=""/>
        <dsp:cNvSpPr/>
      </dsp:nvSpPr>
      <dsp:spPr>
        <a:xfrm>
          <a:off x="661921" y="1122753"/>
          <a:ext cx="1601114" cy="277879"/>
        </a:xfrm>
        <a:custGeom>
          <a:avLst/>
          <a:gdLst/>
          <a:ahLst/>
          <a:cxnLst/>
          <a:rect l="0" t="0" r="0" b="0"/>
          <a:pathLst>
            <a:path>
              <a:moveTo>
                <a:pt x="1601114" y="0"/>
              </a:moveTo>
              <a:lnTo>
                <a:pt x="1601114" y="138939"/>
              </a:lnTo>
              <a:lnTo>
                <a:pt x="0" y="138939"/>
              </a:lnTo>
              <a:lnTo>
                <a:pt x="0" y="27787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12F3D-0FA0-4C9F-92A0-89B935DC9A8C}">
      <dsp:nvSpPr>
        <dsp:cNvPr id="0" name=""/>
        <dsp:cNvSpPr/>
      </dsp:nvSpPr>
      <dsp:spPr>
        <a:xfrm>
          <a:off x="1601418" y="461135"/>
          <a:ext cx="1323234" cy="6616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Mitra" panose="00000400000000000000" pitchFamily="2" charset="-78"/>
            </a:rPr>
            <a:t>چالش‏های نوین</a:t>
          </a:r>
          <a:endParaRPr lang="fa-IR" sz="1400" b="1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1601418" y="461135"/>
        <a:ext cx="1323234" cy="661617"/>
      </dsp:txXfrm>
    </dsp:sp>
    <dsp:sp modelId="{9D2C0278-E7B7-4A01-BC28-9CDB18364195}">
      <dsp:nvSpPr>
        <dsp:cNvPr id="0" name=""/>
        <dsp:cNvSpPr/>
      </dsp:nvSpPr>
      <dsp:spPr>
        <a:xfrm>
          <a:off x="303" y="1400632"/>
          <a:ext cx="1323234" cy="6616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ناکارآمدی در برابر فناوری‌های ارزان و نامتقارن</a:t>
          </a:r>
          <a:endParaRPr lang="fa-IR" sz="1400" b="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03" y="1400632"/>
        <a:ext cx="1323234" cy="661617"/>
      </dsp:txXfrm>
    </dsp:sp>
    <dsp:sp modelId="{8A53CEC4-0438-4090-8C0E-FE252C6DC17B}">
      <dsp:nvSpPr>
        <dsp:cNvPr id="0" name=""/>
        <dsp:cNvSpPr/>
      </dsp:nvSpPr>
      <dsp:spPr>
        <a:xfrm>
          <a:off x="1601418" y="1400632"/>
          <a:ext cx="1323234" cy="6616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فرسایش بازدارندگی آهنین</a:t>
          </a:r>
          <a:endParaRPr lang="fa-IR" sz="1400" b="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1601418" y="1400632"/>
        <a:ext cx="1323234" cy="661617"/>
      </dsp:txXfrm>
    </dsp:sp>
    <dsp:sp modelId="{08AB790A-F564-465C-89A3-40F5BA2ECE45}">
      <dsp:nvSpPr>
        <dsp:cNvPr id="0" name=""/>
        <dsp:cNvSpPr/>
      </dsp:nvSpPr>
      <dsp:spPr>
        <a:xfrm>
          <a:off x="3202532" y="1400632"/>
          <a:ext cx="1323234" cy="6616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ناتوانی در برابر بازیگران شبه‌نظامی</a:t>
          </a:r>
          <a:endParaRPr lang="fa-IR" sz="1400" b="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202532" y="1400632"/>
        <a:ext cx="1323234" cy="661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99E463-1026-4D49-A34C-A67DAA758DA0}">
      <dsp:nvSpPr>
        <dsp:cNvPr id="0" name=""/>
        <dsp:cNvSpPr/>
      </dsp:nvSpPr>
      <dsp:spPr>
        <a:xfrm>
          <a:off x="3047999" y="1096704"/>
          <a:ext cx="2156482" cy="374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32"/>
              </a:lnTo>
              <a:lnTo>
                <a:pt x="2156482" y="187132"/>
              </a:lnTo>
              <a:lnTo>
                <a:pt x="2156482" y="3742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3E28E9-2C1F-46EC-9241-1BBB2C47DED1}">
      <dsp:nvSpPr>
        <dsp:cNvPr id="0" name=""/>
        <dsp:cNvSpPr/>
      </dsp:nvSpPr>
      <dsp:spPr>
        <a:xfrm>
          <a:off x="3002279" y="1096704"/>
          <a:ext cx="91440" cy="374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42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791B7-DEC9-43F8-9FED-FAC6586C086C}">
      <dsp:nvSpPr>
        <dsp:cNvPr id="0" name=""/>
        <dsp:cNvSpPr/>
      </dsp:nvSpPr>
      <dsp:spPr>
        <a:xfrm>
          <a:off x="891517" y="1096704"/>
          <a:ext cx="2156482" cy="374265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87132"/>
              </a:lnTo>
              <a:lnTo>
                <a:pt x="0" y="187132"/>
              </a:lnTo>
              <a:lnTo>
                <a:pt x="0" y="3742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70264-A08D-4DF2-958E-250DE0BB5AB9}">
      <dsp:nvSpPr>
        <dsp:cNvPr id="0" name=""/>
        <dsp:cNvSpPr/>
      </dsp:nvSpPr>
      <dsp:spPr>
        <a:xfrm>
          <a:off x="2602445" y="205596"/>
          <a:ext cx="891108" cy="89110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71C817-0E0B-48D5-B486-0EF1233B885F}">
      <dsp:nvSpPr>
        <dsp:cNvPr id="0" name=""/>
        <dsp:cNvSpPr/>
      </dsp:nvSpPr>
      <dsp:spPr>
        <a:xfrm>
          <a:off x="2602445" y="205596"/>
          <a:ext cx="891108" cy="89110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0F776-C683-4695-AE81-2A891F303BDC}">
      <dsp:nvSpPr>
        <dsp:cNvPr id="0" name=""/>
        <dsp:cNvSpPr/>
      </dsp:nvSpPr>
      <dsp:spPr>
        <a:xfrm>
          <a:off x="2156891" y="365995"/>
          <a:ext cx="1782216" cy="57030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cs typeface="B Mitra" panose="00000400000000000000" pitchFamily="2" charset="-78"/>
            </a:rPr>
            <a:t>بازدارندگی پویا و یکپارچه</a:t>
          </a:r>
          <a:endParaRPr lang="fa-IR" sz="1800" kern="1200" dirty="0">
            <a:cs typeface="B Mitra" panose="00000400000000000000" pitchFamily="2" charset="-78"/>
          </a:endParaRPr>
        </a:p>
      </dsp:txBody>
      <dsp:txXfrm>
        <a:off x="2156891" y="365995"/>
        <a:ext cx="1782216" cy="570309"/>
      </dsp:txXfrm>
    </dsp:sp>
    <dsp:sp modelId="{5CC082FC-5373-44E5-8ADC-65BC8A6C3D7A}">
      <dsp:nvSpPr>
        <dsp:cNvPr id="0" name=""/>
        <dsp:cNvSpPr/>
      </dsp:nvSpPr>
      <dsp:spPr>
        <a:xfrm>
          <a:off x="445963" y="1470970"/>
          <a:ext cx="891108" cy="89110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9E8B76-908E-4EDF-9D2C-C770D4D56AAB}">
      <dsp:nvSpPr>
        <dsp:cNvPr id="0" name=""/>
        <dsp:cNvSpPr/>
      </dsp:nvSpPr>
      <dsp:spPr>
        <a:xfrm>
          <a:off x="445963" y="1470970"/>
          <a:ext cx="891108" cy="89110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C273F7-B23C-4CB8-976F-5B3C37C08D79}">
      <dsp:nvSpPr>
        <dsp:cNvPr id="0" name=""/>
        <dsp:cNvSpPr/>
      </dsp:nvSpPr>
      <dsp:spPr>
        <a:xfrm>
          <a:off x="409" y="1631369"/>
          <a:ext cx="1782216" cy="57030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Mitra" panose="00000400000000000000" pitchFamily="2" charset="-78"/>
            </a:rPr>
            <a:t>تاب‌آوری ملی</a:t>
          </a:r>
          <a:endParaRPr lang="fa-IR" sz="1800" kern="1200" dirty="0">
            <a:cs typeface="B Mitra" panose="00000400000000000000" pitchFamily="2" charset="-78"/>
          </a:endParaRPr>
        </a:p>
      </dsp:txBody>
      <dsp:txXfrm>
        <a:off x="409" y="1631369"/>
        <a:ext cx="1782216" cy="570309"/>
      </dsp:txXfrm>
    </dsp:sp>
    <dsp:sp modelId="{A6282632-EF28-41F6-AD1A-FB899ECCB096}">
      <dsp:nvSpPr>
        <dsp:cNvPr id="0" name=""/>
        <dsp:cNvSpPr/>
      </dsp:nvSpPr>
      <dsp:spPr>
        <a:xfrm>
          <a:off x="2602445" y="1470970"/>
          <a:ext cx="891108" cy="89110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F495FD-8894-4117-AB5D-2B8A6264385B}">
      <dsp:nvSpPr>
        <dsp:cNvPr id="0" name=""/>
        <dsp:cNvSpPr/>
      </dsp:nvSpPr>
      <dsp:spPr>
        <a:xfrm>
          <a:off x="2602445" y="1470970"/>
          <a:ext cx="891108" cy="89110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D1A19-2202-41DF-8635-AEC8626A34CC}">
      <dsp:nvSpPr>
        <dsp:cNvPr id="0" name=""/>
        <dsp:cNvSpPr/>
      </dsp:nvSpPr>
      <dsp:spPr>
        <a:xfrm>
          <a:off x="2156891" y="1631369"/>
          <a:ext cx="1782216" cy="57030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Mitra" panose="00000400000000000000" pitchFamily="2" charset="-78"/>
            </a:rPr>
            <a:t>دیپلماسی چندجانبه </a:t>
          </a:r>
          <a:endParaRPr lang="fa-IR" sz="1800" kern="1200" dirty="0">
            <a:cs typeface="B Mitra" panose="00000400000000000000" pitchFamily="2" charset="-78"/>
          </a:endParaRPr>
        </a:p>
      </dsp:txBody>
      <dsp:txXfrm>
        <a:off x="2156891" y="1631369"/>
        <a:ext cx="1782216" cy="570309"/>
      </dsp:txXfrm>
    </dsp:sp>
    <dsp:sp modelId="{4E5357F5-15E4-4651-BB33-6BFABB71E5A0}">
      <dsp:nvSpPr>
        <dsp:cNvPr id="0" name=""/>
        <dsp:cNvSpPr/>
      </dsp:nvSpPr>
      <dsp:spPr>
        <a:xfrm>
          <a:off x="4758928" y="1470970"/>
          <a:ext cx="891108" cy="89110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661C73-D02D-48A1-96C2-AC430EECF1D0}">
      <dsp:nvSpPr>
        <dsp:cNvPr id="0" name=""/>
        <dsp:cNvSpPr/>
      </dsp:nvSpPr>
      <dsp:spPr>
        <a:xfrm>
          <a:off x="4758928" y="1470970"/>
          <a:ext cx="891108" cy="89110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8C262E-4158-4B3D-97EC-B4D873C79342}">
      <dsp:nvSpPr>
        <dsp:cNvPr id="0" name=""/>
        <dsp:cNvSpPr/>
      </dsp:nvSpPr>
      <dsp:spPr>
        <a:xfrm>
          <a:off x="4313373" y="1631369"/>
          <a:ext cx="1782216" cy="570309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Mitra" panose="00000400000000000000" pitchFamily="2" charset="-78"/>
            </a:rPr>
            <a:t>بازدارندگی هوشمند</a:t>
          </a:r>
          <a:endParaRPr lang="fa-IR" sz="1800" kern="1200" dirty="0">
            <a:cs typeface="B Mitra" panose="00000400000000000000" pitchFamily="2" charset="-78"/>
          </a:endParaRPr>
        </a:p>
      </dsp:txBody>
      <dsp:txXfrm>
        <a:off x="4313373" y="1631369"/>
        <a:ext cx="1782216" cy="5703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59F585-C2EE-4365-A9A8-F97981FFB3D3}">
      <dsp:nvSpPr>
        <dsp:cNvPr id="0" name=""/>
        <dsp:cNvSpPr/>
      </dsp:nvSpPr>
      <dsp:spPr>
        <a:xfrm>
          <a:off x="2680444" y="0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توسعه کیفی توانمندی‌های نامتقارن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307521" y="1254154"/>
        <a:ext cx="1254154" cy="1254154"/>
      </dsp:txXfrm>
    </dsp:sp>
    <dsp:sp modelId="{61E0C42D-C79C-4536-96AB-953582D3BC9F}">
      <dsp:nvSpPr>
        <dsp:cNvPr id="0" name=""/>
        <dsp:cNvSpPr/>
      </dsp:nvSpPr>
      <dsp:spPr>
        <a:xfrm>
          <a:off x="1426290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نهادینه‌سازی هماهنگی در محور مقاومت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2053367" y="3762462"/>
        <a:ext cx="1254154" cy="1254154"/>
      </dsp:txXfrm>
    </dsp:sp>
    <dsp:sp modelId="{796F9E6A-C8CD-4690-90B1-AC02CB15F729}">
      <dsp:nvSpPr>
        <dsp:cNvPr id="0" name=""/>
        <dsp:cNvSpPr/>
      </dsp:nvSpPr>
      <dsp:spPr>
        <a:xfrm rot="10800000">
          <a:off x="2680444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Mitra" panose="00000400000000000000" pitchFamily="2" charset="-78"/>
            </a:rPr>
            <a:t>ستون امنیتی-بازدارنده</a:t>
          </a:r>
          <a:endParaRPr lang="fa-IR" sz="1800" b="1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 rot="10800000">
        <a:off x="3307521" y="2508308"/>
        <a:ext cx="1254154" cy="1254154"/>
      </dsp:txXfrm>
    </dsp:sp>
    <dsp:sp modelId="{2EB3C32E-F80A-44D8-8029-F4C201B39AF2}">
      <dsp:nvSpPr>
        <dsp:cNvPr id="0" name=""/>
        <dsp:cNvSpPr/>
      </dsp:nvSpPr>
      <dsp:spPr>
        <a:xfrm>
          <a:off x="3934598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دیپلماسی امنیتی فعال و شفاف‌سازی خطوط قرمز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4561675" y="3762462"/>
        <a:ext cx="1254154" cy="12541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59F585-C2EE-4365-A9A8-F97981FFB3D3}">
      <dsp:nvSpPr>
        <dsp:cNvPr id="0" name=""/>
        <dsp:cNvSpPr/>
      </dsp:nvSpPr>
      <dsp:spPr>
        <a:xfrm>
          <a:off x="2680444" y="0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تعمیق مشارکت‏های راهبردی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307521" y="1254154"/>
        <a:ext cx="1254154" cy="1254154"/>
      </dsp:txXfrm>
    </dsp:sp>
    <dsp:sp modelId="{61E0C42D-C79C-4536-96AB-953582D3BC9F}">
      <dsp:nvSpPr>
        <dsp:cNvPr id="0" name=""/>
        <dsp:cNvSpPr/>
      </dsp:nvSpPr>
      <dsp:spPr>
        <a:xfrm>
          <a:off x="1426290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دیپلماسی اقتصادی موثر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2053367" y="3762462"/>
        <a:ext cx="1254154" cy="1254154"/>
      </dsp:txXfrm>
    </dsp:sp>
    <dsp:sp modelId="{796F9E6A-C8CD-4690-90B1-AC02CB15F729}">
      <dsp:nvSpPr>
        <dsp:cNvPr id="0" name=""/>
        <dsp:cNvSpPr/>
      </dsp:nvSpPr>
      <dsp:spPr>
        <a:xfrm rot="10800000">
          <a:off x="2680444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Mitra" panose="00000400000000000000" pitchFamily="2" charset="-78"/>
            </a:rPr>
            <a:t>ستون اقتصادی–ژئوپلیتیکی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 rot="10800000">
        <a:off x="3307521" y="2508308"/>
        <a:ext cx="1254154" cy="1254154"/>
      </dsp:txXfrm>
    </dsp:sp>
    <dsp:sp modelId="{2EB3C32E-F80A-44D8-8029-F4C201B39AF2}">
      <dsp:nvSpPr>
        <dsp:cNvPr id="0" name=""/>
        <dsp:cNvSpPr/>
      </dsp:nvSpPr>
      <dsp:spPr>
        <a:xfrm>
          <a:off x="3934598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تثیبت نقش ایران در کریدورها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4561675" y="3762462"/>
        <a:ext cx="1254154" cy="12541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59F585-C2EE-4365-A9A8-F97981FFB3D3}">
      <dsp:nvSpPr>
        <dsp:cNvPr id="0" name=""/>
        <dsp:cNvSpPr/>
      </dsp:nvSpPr>
      <dsp:spPr>
        <a:xfrm>
          <a:off x="2680444" y="0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روایت‌سازی هوشمند و دیپلماسی عمومی مدرن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3307521" y="1254154"/>
        <a:ext cx="1254154" cy="1254154"/>
      </dsp:txXfrm>
    </dsp:sp>
    <dsp:sp modelId="{61E0C42D-C79C-4536-96AB-953582D3BC9F}">
      <dsp:nvSpPr>
        <dsp:cNvPr id="0" name=""/>
        <dsp:cNvSpPr/>
      </dsp:nvSpPr>
      <dsp:spPr>
        <a:xfrm>
          <a:off x="1426290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ارتقای شفافیت و حکمرانی خوب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2053367" y="3762462"/>
        <a:ext cx="1254154" cy="1254154"/>
      </dsp:txXfrm>
    </dsp:sp>
    <dsp:sp modelId="{796F9E6A-C8CD-4690-90B1-AC02CB15F729}">
      <dsp:nvSpPr>
        <dsp:cNvPr id="0" name=""/>
        <dsp:cNvSpPr/>
      </dsp:nvSpPr>
      <dsp:spPr>
        <a:xfrm rot="10800000">
          <a:off x="2680444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fa-IR" sz="1800" b="1" kern="1200" dirty="0" smtClean="0">
            <a:solidFill>
              <a:schemeClr val="tx1"/>
            </a:solidFill>
            <a:cs typeface="B Mitra" panose="00000400000000000000" pitchFamily="2" charset="-78"/>
          </a:endParaRPr>
        </a:p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Mitra" panose="00000400000000000000" pitchFamily="2" charset="-78"/>
            </a:rPr>
            <a:t>ستون قدرت نرم و تاب‌آوری داخلی</a:t>
          </a:r>
          <a:endParaRPr lang="fa-IR" sz="1800" b="1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 rot="10800000">
        <a:off x="3307521" y="2508308"/>
        <a:ext cx="1254154" cy="1254154"/>
      </dsp:txXfrm>
    </dsp:sp>
    <dsp:sp modelId="{2EB3C32E-F80A-44D8-8029-F4C201B39AF2}">
      <dsp:nvSpPr>
        <dsp:cNvPr id="0" name=""/>
        <dsp:cNvSpPr/>
      </dsp:nvSpPr>
      <dsp:spPr>
        <a:xfrm>
          <a:off x="3934598" y="2508308"/>
          <a:ext cx="2508308" cy="25083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chemeClr val="tx1"/>
              </a:solidFill>
              <a:cs typeface="B Mitra" panose="00000400000000000000" pitchFamily="2" charset="-78"/>
            </a:rPr>
            <a:t>تمرکز بر اقتصاد دانش‏بنیان</a:t>
          </a:r>
          <a:endParaRPr lang="fa-IR" sz="1800" kern="1200" dirty="0">
            <a:solidFill>
              <a:schemeClr val="tx1"/>
            </a:solidFill>
            <a:cs typeface="B Mitra" panose="00000400000000000000" pitchFamily="2" charset="-78"/>
          </a:endParaRPr>
        </a:p>
      </dsp:txBody>
      <dsp:txXfrm>
        <a:off x="4561675" y="3762462"/>
        <a:ext cx="1254154" cy="1254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x-none" smtClean="0"/>
              <a:t>12/26/2025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41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12/26/2025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x-none" smtClean="0"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12/26/2025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x-none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x-none" smtClean="0"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12/26/2025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12/26/2025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12/26/2025</a:t>
            </a:fld>
            <a:endParaRPr lang="x-none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x-none" smtClean="0"/>
              <a:pPr/>
              <a:t>‹#›</a:t>
            </a:fld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1847" y="1503124"/>
            <a:ext cx="6300590" cy="2171655"/>
          </a:xfrm>
        </p:spPr>
        <p:txBody>
          <a:bodyPr anchor="ctr">
            <a:normAutofit/>
          </a:bodyPr>
          <a:lstStyle/>
          <a:p>
            <a:pPr algn="r"/>
            <a:r>
              <a:rPr lang="fa-IR" sz="3600" b="1" dirty="0">
                <a:cs typeface="B Mitra" panose="00000400000000000000" pitchFamily="2" charset="-78"/>
              </a:rPr>
              <a:t>رهیافت یکپارچه جمهوری اسلامی ایران برای تثبیت جایگاه راهبردی در نظم نوین</a:t>
            </a:r>
            <a:endParaRPr lang="en-US" sz="3600" b="1" dirty="0">
              <a:cs typeface="B Mitra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87648"/>
            <a:ext cx="6858000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 smtClean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حمید احمدی نژاد</a:t>
            </a:r>
            <a:endParaRPr lang="fa-IR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  <a:p>
            <a:pPr algn="ctr">
              <a:spcBef>
                <a:spcPts val="1000"/>
              </a:spcBef>
            </a:pPr>
            <a:r>
              <a:rPr lang="fa-IR" sz="2500" dirty="0" smtClean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استادیار روابط بین‏</a:t>
            </a: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الملل دانشگاه </a:t>
            </a:r>
            <a:r>
              <a:rPr lang="fa-IR" sz="2500" dirty="0" smtClean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لرستان</a:t>
            </a:r>
            <a:endParaRPr lang="x-none" sz="2500" dirty="0">
              <a:solidFill>
                <a:srgbClr val="1F4497"/>
              </a:solidFill>
              <a:latin typeface="IRANYekan Light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9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</a:t>
            </a:r>
            <a:r>
              <a:rPr lang="fa-IR" b="1" dirty="0" smtClean="0">
                <a:cs typeface="B Mitra" panose="00000400000000000000" pitchFamily="2" charset="-78"/>
              </a:rPr>
              <a:t>ام دوم</a:t>
            </a: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99465918"/>
              </p:ext>
            </p:extLst>
          </p:nvPr>
        </p:nvGraphicFramePr>
        <p:xfrm>
          <a:off x="614149" y="1256170"/>
          <a:ext cx="7869197" cy="501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Left Brace 4"/>
          <p:cNvSpPr/>
          <p:nvPr/>
        </p:nvSpPr>
        <p:spPr>
          <a:xfrm>
            <a:off x="5147372" y="1869743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61963" y="2023280"/>
            <a:ext cx="2488343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Mitra" panose="00000400000000000000" pitchFamily="2" charset="-78"/>
              </a:rPr>
              <a:t>جذب سرمایه‌گذاری و انتقال فناوری در بخش‌های </a:t>
            </a:r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زیرساختی با توافقات امن و بلندمدت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6" name="Left Brace 15"/>
          <p:cNvSpPr/>
          <p:nvPr/>
        </p:nvSpPr>
        <p:spPr>
          <a:xfrm rot="10800000">
            <a:off x="1563464" y="4744236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-47937" y="4913194"/>
            <a:ext cx="2098122" cy="12101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پیوند </a:t>
            </a:r>
            <a:r>
              <a:rPr lang="fa-IR" sz="1400" dirty="0">
                <a:solidFill>
                  <a:schemeClr val="tx1"/>
                </a:solidFill>
                <a:cs typeface="B Mitra" panose="00000400000000000000" pitchFamily="2" charset="-78"/>
              </a:rPr>
              <a:t>منافع اقتصادی شرکا با ثبات و امنیت ایران</a:t>
            </a:r>
          </a:p>
        </p:txBody>
      </p:sp>
      <p:sp>
        <p:nvSpPr>
          <p:cNvPr id="18" name="Left Brace 17"/>
          <p:cNvSpPr/>
          <p:nvPr/>
        </p:nvSpPr>
        <p:spPr>
          <a:xfrm>
            <a:off x="6527786" y="4753970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06134" y="4897272"/>
            <a:ext cx="2337869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 </a:t>
            </a:r>
          </a:p>
          <a:p>
            <a:pPr algn="ctr"/>
            <a:r>
              <a:rPr lang="fa-IR" sz="1400" dirty="0">
                <a:solidFill>
                  <a:schemeClr val="tx1"/>
                </a:solidFill>
                <a:cs typeface="B Mitra" panose="00000400000000000000" pitchFamily="2" charset="-78"/>
              </a:rPr>
              <a:t>تبدیل ایران به گره ژئوپلیتیکی</a:t>
            </a:r>
          </a:p>
        </p:txBody>
      </p:sp>
    </p:spTree>
    <p:extLst>
      <p:ext uri="{BB962C8B-B14F-4D97-AF65-F5344CB8AC3E}">
        <p14:creationId xmlns:p14="http://schemas.microsoft.com/office/powerpoint/2010/main" val="336712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10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</a:t>
            </a:r>
            <a:r>
              <a:rPr lang="fa-IR" b="1" dirty="0" smtClean="0">
                <a:cs typeface="B Mitra" panose="00000400000000000000" pitchFamily="2" charset="-78"/>
              </a:rPr>
              <a:t>ام سوم</a:t>
            </a: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91082462"/>
              </p:ext>
            </p:extLst>
          </p:nvPr>
        </p:nvGraphicFramePr>
        <p:xfrm>
          <a:off x="614149" y="1256170"/>
          <a:ext cx="7869197" cy="5016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Left Brace 4"/>
          <p:cNvSpPr/>
          <p:nvPr/>
        </p:nvSpPr>
        <p:spPr>
          <a:xfrm>
            <a:off x="5147372" y="1869743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61963" y="2023280"/>
            <a:ext cx="2488343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عادلانه‏سازی روایت و خنثی‏سازی روایات مقابل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6" name="Left Brace 15"/>
          <p:cNvSpPr/>
          <p:nvPr/>
        </p:nvSpPr>
        <p:spPr>
          <a:xfrm rot="10800000">
            <a:off x="1563464" y="4744236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-47937" y="4913194"/>
            <a:ext cx="2098122" cy="12101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مقابله با فساد و ایجاد اعتمادسازی درونی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6527786" y="4753970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81371" y="4897271"/>
            <a:ext cx="2337869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 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خودکفایی در کالاهای ضروری و اساسی و فناوری پایه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030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11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افق مطلوب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راهکارها با اولویت‌بندی کوتاه‌مدت/فوری (ستون 1)، میان‌مدت (ستون2) و بلندمدت (ستون 3) قابل اجرا </a:t>
            </a:r>
            <a:r>
              <a:rPr lang="fa-IR" dirty="0" smtClean="0">
                <a:cs typeface="B Mitra" panose="00000400000000000000" pitchFamily="2" charset="-78"/>
              </a:rPr>
              <a:t>هستند.</a:t>
            </a:r>
          </a:p>
          <a:p>
            <a:pPr algn="just" rtl="1"/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پذیرش و اجرای منسجم این راهبرد یکپارچه از طریق نهادهای موجود و تقویت هماهنگی </a:t>
            </a:r>
            <a:r>
              <a:rPr lang="fa-IR" dirty="0" smtClean="0">
                <a:cs typeface="B Mitra" panose="00000400000000000000" pitchFamily="2" charset="-78"/>
              </a:rPr>
              <a:t>بین‌بخشی (نه ایجاد نهادهای جدید)، </a:t>
            </a:r>
            <a:r>
              <a:rPr lang="fa-IR" dirty="0">
                <a:cs typeface="B Mitra" panose="00000400000000000000" pitchFamily="2" charset="-78"/>
              </a:rPr>
              <a:t>جمهوری اسلامی ایران را از وضعیت کنونیِ بازیگری با توان بازدارندگی واکنشی، به موقعیت یک کنشگر سازنده و پیشنهاددهنده در نظم چندقطبی ارتقا خواهد </a:t>
            </a:r>
            <a:r>
              <a:rPr lang="fa-IR" dirty="0" smtClean="0">
                <a:cs typeface="B Mitra" panose="00000400000000000000" pitchFamily="2" charset="-78"/>
              </a:rPr>
              <a:t>داد.</a:t>
            </a:r>
          </a:p>
          <a:p>
            <a:pPr algn="just" rtl="1"/>
            <a:endParaRPr lang="fa-IR" dirty="0">
              <a:cs typeface="B Mitra" panose="00000400000000000000" pitchFamily="2" charset="-78"/>
            </a:endParaRPr>
          </a:p>
          <a:p>
            <a:pPr algn="ctr" rtl="1"/>
            <a:r>
              <a:rPr lang="fa-IR" b="1" dirty="0" smtClean="0">
                <a:cs typeface="B Mitra" panose="00000400000000000000" pitchFamily="2" charset="-78"/>
              </a:rPr>
              <a:t>این </a:t>
            </a:r>
            <a:r>
              <a:rPr lang="fa-IR" b="1" dirty="0">
                <a:cs typeface="B Mitra" panose="00000400000000000000" pitchFamily="2" charset="-78"/>
              </a:rPr>
              <a:t>تحول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امنیت ملی را پایدار </a:t>
            </a:r>
            <a:r>
              <a:rPr lang="fa-IR" dirty="0" smtClean="0">
                <a:cs typeface="B Mitra" panose="00000400000000000000" pitchFamily="2" charset="-78"/>
              </a:rPr>
              <a:t>کرده؛</a:t>
            </a: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Mitra" panose="00000400000000000000" pitchFamily="2" charset="-78"/>
              </a:rPr>
              <a:t>اعتماد و رفاه </a:t>
            </a:r>
            <a:r>
              <a:rPr lang="fa-IR" dirty="0">
                <a:cs typeface="B Mitra" panose="00000400000000000000" pitchFamily="2" charset="-78"/>
              </a:rPr>
              <a:t>داخلی را </a:t>
            </a:r>
            <a:r>
              <a:rPr lang="fa-IR" dirty="0" smtClean="0">
                <a:cs typeface="B Mitra" panose="00000400000000000000" pitchFamily="2" charset="-78"/>
              </a:rPr>
              <a:t>بازسازی می‏کند؛ </a:t>
            </a: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نقش تاریخی ایران به عنوان یک قدرت تأثیرگذار در عرصه بین‌الملل را احیا و ریسک‌های موجود را </a:t>
            </a:r>
            <a:r>
              <a:rPr lang="fa-IR" dirty="0" smtClean="0">
                <a:cs typeface="B Mitra" panose="00000400000000000000" pitchFamily="2" charset="-78"/>
              </a:rPr>
              <a:t>تا حد بالایی به </a:t>
            </a:r>
            <a:r>
              <a:rPr lang="fa-IR" dirty="0">
                <a:cs typeface="B Mitra" panose="00000400000000000000" pitchFamily="2" charset="-78"/>
              </a:rPr>
              <a:t>فرصت‌های پایدار بدل </a:t>
            </a:r>
            <a:r>
              <a:rPr lang="fa-IR" dirty="0" smtClean="0">
                <a:cs typeface="B Mitra" panose="00000400000000000000" pitchFamily="2" charset="-78"/>
              </a:rPr>
              <a:t>می‌سازد.</a:t>
            </a:r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برون‏داد راهکارهای </a:t>
            </a:r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سیاستی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1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x-none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x-none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x-none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1</a:t>
            </a:fld>
            <a:endParaRPr lang="x-none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112734" y="1311722"/>
            <a:ext cx="875933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cs typeface="B Mitra" panose="00000400000000000000" pitchFamily="2" charset="-78"/>
              </a:rPr>
              <a:t>گذار تاریخی نظم </a:t>
            </a:r>
            <a:r>
              <a:rPr lang="fa-IR" sz="2000" b="1" dirty="0" smtClean="0">
                <a:cs typeface="B Mitra" panose="00000400000000000000" pitchFamily="2" charset="-78"/>
              </a:rPr>
              <a:t>بین‌الملل</a:t>
            </a:r>
          </a:p>
          <a:p>
            <a:pPr marL="285750" indent="-285750" algn="just" rtl="1">
              <a:buFont typeface="Wingdings" panose="05000000000000000000" pitchFamily="2" charset="2"/>
              <a:buChar char="§"/>
            </a:pPr>
            <a:r>
              <a:rPr lang="fa-IR" dirty="0" smtClean="0">
                <a:cs typeface="B Mitra" panose="00000400000000000000" pitchFamily="2" charset="-78"/>
              </a:rPr>
              <a:t>چرخش و ظهور و سقوط هژمون‏های </a:t>
            </a:r>
            <a:r>
              <a:rPr lang="fa-IR" dirty="0">
                <a:cs typeface="B Mitra" panose="00000400000000000000" pitchFamily="2" charset="-78"/>
              </a:rPr>
              <a:t>نظام بین‏</a:t>
            </a:r>
            <a:r>
              <a:rPr lang="fa-IR" dirty="0" smtClean="0">
                <a:cs typeface="B Mitra" panose="00000400000000000000" pitchFamily="2" charset="-78"/>
              </a:rPr>
              <a:t>الملل، امر حتمیِ این ساختار است.</a:t>
            </a: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Wingdings" panose="05000000000000000000" pitchFamily="2" charset="2"/>
              <a:buChar char="§"/>
            </a:pPr>
            <a:r>
              <a:rPr lang="fa-IR" dirty="0" smtClean="0">
                <a:cs typeface="B Mitra" panose="00000400000000000000" pitchFamily="2" charset="-78"/>
              </a:rPr>
              <a:t>این روند طی چهار مرحله صورت می‏</a:t>
            </a:r>
            <a:r>
              <a:rPr lang="fa-IR" dirty="0">
                <a:cs typeface="B Mitra" panose="00000400000000000000" pitchFamily="2" charset="-78"/>
              </a:rPr>
              <a:t>گ</a:t>
            </a:r>
            <a:r>
              <a:rPr lang="fa-IR" dirty="0" smtClean="0">
                <a:cs typeface="B Mitra" panose="00000400000000000000" pitchFamily="2" charset="-78"/>
              </a:rPr>
              <a:t>یرد:</a:t>
            </a: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dirty="0" smtClean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x-none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2</a:t>
            </a:fld>
            <a:endParaRPr lang="x-none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4" y="2331109"/>
            <a:ext cx="4233798" cy="3146099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45220688"/>
              </p:ext>
            </p:extLst>
          </p:nvPr>
        </p:nvGraphicFramePr>
        <p:xfrm>
          <a:off x="3763399" y="2331109"/>
          <a:ext cx="5077216" cy="3478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212780" y="1311722"/>
            <a:ext cx="827056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گذار </a:t>
            </a:r>
            <a:r>
              <a:rPr lang="fa-IR" sz="2000" b="1" dirty="0" smtClean="0">
                <a:cs typeface="B Mitra" panose="00000400000000000000" pitchFamily="2" charset="-78"/>
              </a:rPr>
              <a:t>جدید نظم بین‌الملل</a:t>
            </a:r>
          </a:p>
          <a:p>
            <a:pPr marL="285750" indent="-285750" algn="just" rtl="1">
              <a:buFont typeface="Wingdings" panose="05000000000000000000" pitchFamily="2" charset="2"/>
              <a:buChar char="§"/>
            </a:pPr>
            <a:r>
              <a:rPr lang="fa-IR" dirty="0" smtClean="0">
                <a:cs typeface="B Mitra" panose="00000400000000000000" pitchFamily="2" charset="-78"/>
              </a:rPr>
              <a:t>این ساختار امروز نیز در گذاری تاریخی قرار گرفته است.</a:t>
            </a:r>
          </a:p>
          <a:p>
            <a:pPr marL="285750" indent="-285750" algn="just" rtl="1">
              <a:buFont typeface="Wingdings" panose="05000000000000000000" pitchFamily="2" charset="2"/>
              <a:buChar char="§"/>
            </a:pPr>
            <a:r>
              <a:rPr lang="fa-IR" dirty="0" smtClean="0">
                <a:cs typeface="B Mitra" panose="00000400000000000000" pitchFamily="2" charset="-78"/>
              </a:rPr>
              <a:t>این گذار نه ناشی از سقوط، بلکه فرسایش هژمونی آمریکا در سه بُعد می‏باشد:</a:t>
            </a: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b="1" dirty="0" smtClean="0">
              <a:cs typeface="B Mitra" panose="00000400000000000000" pitchFamily="2" charset="-78"/>
            </a:endParaRPr>
          </a:p>
          <a:p>
            <a:pPr marL="285750" indent="-285750" algn="just" rt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x-none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3</a:t>
            </a:fld>
            <a:endParaRPr lang="x-none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59609855"/>
              </p:ext>
            </p:extLst>
          </p:nvPr>
        </p:nvGraphicFramePr>
        <p:xfrm>
          <a:off x="1528175" y="2270766"/>
          <a:ext cx="5812077" cy="3319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054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4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212780" y="1311722"/>
            <a:ext cx="8270566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Mitra" panose="00000400000000000000" pitchFamily="2" charset="-78"/>
              </a:rPr>
              <a:t>مشروعیت‏زدایی از هژمونی اقتصادی آمریکا</a:t>
            </a:r>
          </a:p>
          <a:p>
            <a:pPr algn="just" rtl="1"/>
            <a:r>
              <a:rPr lang="fa-IR" dirty="0" smtClean="0">
                <a:cs typeface="B Mitra" panose="00000400000000000000" pitchFamily="2" charset="-78"/>
              </a:rPr>
              <a:t>نتیجه</a:t>
            </a:r>
            <a:r>
              <a:rPr lang="fa-IR" dirty="0" smtClean="0">
                <a:cs typeface="B Mitra" panose="00000400000000000000" pitchFamily="2" charset="-78"/>
              </a:rPr>
              <a:t>‏ی پیشی </a:t>
            </a:r>
            <a:r>
              <a:rPr lang="fa-IR" dirty="0">
                <a:cs typeface="B Mitra" panose="00000400000000000000" pitchFamily="2" charset="-78"/>
              </a:rPr>
              <a:t>گرفتن </a:t>
            </a:r>
            <a:r>
              <a:rPr lang="fa-IR" dirty="0" smtClean="0">
                <a:cs typeface="B Mitra" panose="00000400000000000000" pitchFamily="2" charset="-78"/>
              </a:rPr>
              <a:t>چین در </a:t>
            </a:r>
            <a:r>
              <a:rPr lang="fa-IR" dirty="0">
                <a:cs typeface="B Mitra" panose="00000400000000000000" pitchFamily="2" charset="-78"/>
              </a:rPr>
              <a:t>صادرات کالا از سال ۲۰۰۹، تبدیل شدن به بزرگ‌ترین قدرت تجاری جهان از سال </a:t>
            </a:r>
            <a:r>
              <a:rPr lang="fa-IR" dirty="0" smtClean="0">
                <a:cs typeface="B Mitra" panose="00000400000000000000" pitchFamily="2" charset="-78"/>
              </a:rPr>
              <a:t>۲۰۱۳، کسب </a:t>
            </a:r>
            <a:r>
              <a:rPr lang="fa-IR" dirty="0">
                <a:cs typeface="B Mitra" panose="00000400000000000000" pitchFamily="2" charset="-78"/>
              </a:rPr>
              <a:t>جایگاه دومین واردکننده بزرگ جهان با شبکه‌ای متنوع از شرکای </a:t>
            </a:r>
            <a:r>
              <a:rPr lang="fa-IR" dirty="0" smtClean="0">
                <a:cs typeface="B Mitra" panose="00000400000000000000" pitchFamily="2" charset="-78"/>
              </a:rPr>
              <a:t>تجاری و داشتن دومین سهم از ثروت جهان، برآورد </a:t>
            </a:r>
            <a:r>
              <a:rPr lang="fa-IR" dirty="0">
                <a:cs typeface="B Mitra" panose="00000400000000000000" pitchFamily="2" charset="-78"/>
              </a:rPr>
              <a:t>تبدیل این کشور به قدرت برتر جهان تا سال </a:t>
            </a:r>
            <a:r>
              <a:rPr lang="fa-IR" dirty="0" smtClean="0">
                <a:cs typeface="B Mitra" panose="00000400000000000000" pitchFamily="2" charset="-78"/>
              </a:rPr>
              <a:t>2030 بوده است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96" y="2593075"/>
            <a:ext cx="7246961" cy="380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93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5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109354" y="1311722"/>
            <a:ext cx="8854052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cs typeface="B Mitra" panose="00000400000000000000" pitchFamily="2" charset="-78"/>
              </a:rPr>
              <a:t>مشروعیت‏زدایی از قدرت نظامی و امنیتی آمریکا</a:t>
            </a: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cs typeface="B Mitra" panose="00000400000000000000" pitchFamily="2" charset="-78"/>
            </a:endParaRPr>
          </a:p>
          <a:p>
            <a:pPr algn="ctr" rtl="1"/>
            <a:r>
              <a:rPr lang="fa-IR" b="1" dirty="0" smtClean="0">
                <a:cs typeface="B Mitra" panose="00000400000000000000" pitchFamily="2" charset="-78"/>
              </a:rPr>
              <a:t>شواهد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ا</a:t>
            </a:r>
            <a:r>
              <a:rPr lang="fa-IR" dirty="0" smtClean="0">
                <a:cs typeface="B Mitra" panose="00000400000000000000" pitchFamily="2" charset="-78"/>
              </a:rPr>
              <a:t>ختلال </a:t>
            </a:r>
            <a:r>
              <a:rPr lang="fa-IR" dirty="0">
                <a:cs typeface="B Mitra" panose="00000400000000000000" pitchFamily="2" charset="-78"/>
              </a:rPr>
              <a:t>در تجارت جهانی (دریای </a:t>
            </a:r>
            <a:r>
              <a:rPr lang="fa-IR" dirty="0" smtClean="0">
                <a:cs typeface="B Mitra" panose="00000400000000000000" pitchFamily="2" charset="-78"/>
              </a:rPr>
              <a:t>سرخ) به وسیله حوثی‏ها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Mitra" panose="00000400000000000000" pitchFamily="2" charset="-78"/>
              </a:rPr>
              <a:t>بقای حماس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Mitra" panose="00000400000000000000" pitchFamily="2" charset="-78"/>
              </a:rPr>
              <a:t>حمله </a:t>
            </a:r>
            <a:r>
              <a:rPr lang="fa-IR" dirty="0">
                <a:cs typeface="B Mitra" panose="00000400000000000000" pitchFamily="2" charset="-78"/>
              </a:rPr>
              <a:t>ایران به پایگاه‌های </a:t>
            </a:r>
            <a:r>
              <a:rPr lang="fa-IR" dirty="0" smtClean="0">
                <a:cs typeface="B Mitra" panose="00000400000000000000" pitchFamily="2" charset="-78"/>
              </a:rPr>
              <a:t>حیاتی و متحد منطقه‏ای آن</a:t>
            </a:r>
          </a:p>
          <a:p>
            <a:pPr marL="285750" lvl="0" indent="-285750" algn="just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Mitra" panose="00000400000000000000" pitchFamily="2" charset="-78"/>
              </a:rPr>
              <a:t>جنگ نامتقارن با استفاده از پهپادها</a:t>
            </a:r>
          </a:p>
          <a:p>
            <a:pPr algn="ctr" rtl="1"/>
            <a:r>
              <a:rPr lang="fa-IR" b="1" dirty="0" smtClean="0">
                <a:cs typeface="B Mitra" panose="00000400000000000000" pitchFamily="2" charset="-78"/>
              </a:rPr>
              <a:t>نتیجه: ایجاد فضای امنیتی جدید غیرقابل مهار</a:t>
            </a:r>
          </a:p>
          <a:p>
            <a:pPr algn="just" rtl="1">
              <a:lnSpc>
                <a:spcPct val="150000"/>
              </a:lnSpc>
            </a:pPr>
            <a:endParaRPr lang="x-none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46392313"/>
              </p:ext>
            </p:extLst>
          </p:nvPr>
        </p:nvGraphicFramePr>
        <p:xfrm>
          <a:off x="4723107" y="1996335"/>
          <a:ext cx="4240299" cy="2513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411807068"/>
              </p:ext>
            </p:extLst>
          </p:nvPr>
        </p:nvGraphicFramePr>
        <p:xfrm>
          <a:off x="109354" y="1985984"/>
          <a:ext cx="4526071" cy="2523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24860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6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109354" y="1311722"/>
            <a:ext cx="885405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cs typeface="B Mitra" panose="00000400000000000000" pitchFamily="2" charset="-78"/>
              </a:rPr>
              <a:t>مشروعیت‏زدایی قدرت ایدئولوژیک و نفوذ نرم آمریکا</a:t>
            </a:r>
          </a:p>
          <a:p>
            <a:pPr algn="just" rtl="1"/>
            <a:r>
              <a:rPr lang="fa-IR" b="1" dirty="0">
                <a:cs typeface="B Mitra" panose="00000400000000000000" pitchFamily="2" charset="-78"/>
              </a:rPr>
              <a:t>افول جذابیت دموکراسی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در داخل: </a:t>
            </a:r>
            <a:r>
              <a:rPr lang="fa-IR" dirty="0" smtClean="0">
                <a:cs typeface="B Mitra" panose="00000400000000000000" pitchFamily="2" charset="-78"/>
              </a:rPr>
              <a:t>61% از مردم </a:t>
            </a:r>
            <a:r>
              <a:rPr lang="fa-IR" dirty="0">
                <a:cs typeface="B Mitra" panose="00000400000000000000" pitchFamily="2" charset="-78"/>
              </a:rPr>
              <a:t>آمریکا از عملکرد دموکراسی کشورشان رضایت </a:t>
            </a:r>
            <a:r>
              <a:rPr lang="fa-IR" dirty="0" smtClean="0">
                <a:cs typeface="B Mitra" panose="00000400000000000000" pitchFamily="2" charset="-78"/>
              </a:rPr>
              <a:t>ندارند (2025).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 smtClean="0">
                <a:cs typeface="B Mitra" panose="00000400000000000000" pitchFamily="2" charset="-78"/>
              </a:rPr>
              <a:t>در </a:t>
            </a:r>
            <a:r>
              <a:rPr lang="fa-IR" dirty="0">
                <a:cs typeface="B Mitra" panose="00000400000000000000" pitchFamily="2" charset="-78"/>
              </a:rPr>
              <a:t>سطح جهانی: </a:t>
            </a:r>
            <a:r>
              <a:rPr lang="fa-IR" dirty="0" smtClean="0">
                <a:cs typeface="B Mitra" panose="00000400000000000000" pitchFamily="2" charset="-78"/>
              </a:rPr>
              <a:t>40% پیروی </a:t>
            </a:r>
            <a:r>
              <a:rPr lang="fa-IR" dirty="0">
                <a:cs typeface="B Mitra" panose="00000400000000000000" pitchFamily="2" charset="-78"/>
              </a:rPr>
              <a:t>از الگوی دموکراسی آمریکایی </a:t>
            </a:r>
            <a:r>
              <a:rPr lang="fa-IR" dirty="0" smtClean="0">
                <a:cs typeface="B Mitra" panose="00000400000000000000" pitchFamily="2" charset="-78"/>
              </a:rPr>
              <a:t>را در سال‏های اخیر و 22% آن را هر</a:t>
            </a:r>
            <a:r>
              <a:rPr lang="ar-SA" dirty="0">
                <a:cs typeface="B Mitra" panose="00000400000000000000" pitchFamily="2" charset="-78"/>
              </a:rPr>
              <a:t>گ</a:t>
            </a:r>
            <a:r>
              <a:rPr lang="fa-IR" dirty="0" smtClean="0">
                <a:cs typeface="B Mitra" panose="00000400000000000000" pitchFamily="2" charset="-78"/>
              </a:rPr>
              <a:t>ز ال</a:t>
            </a:r>
            <a:r>
              <a:rPr lang="ar-SA" dirty="0">
                <a:cs typeface="B Mitra" panose="00000400000000000000" pitchFamily="2" charset="-78"/>
              </a:rPr>
              <a:t>گ</a:t>
            </a:r>
            <a:r>
              <a:rPr lang="fa-IR" dirty="0" smtClean="0">
                <a:cs typeface="B Mitra" panose="00000400000000000000" pitchFamily="2" charset="-78"/>
              </a:rPr>
              <a:t>وی خوبی ندانسته‏اند (2025). </a:t>
            </a:r>
            <a:endParaRPr lang="fa-IR" dirty="0">
              <a:cs typeface="B Mitra" panose="00000400000000000000" pitchFamily="2" charset="-78"/>
            </a:endParaRPr>
          </a:p>
          <a:p>
            <a:pPr algn="just" rtl="1"/>
            <a:r>
              <a:rPr lang="fa-IR" b="1" dirty="0">
                <a:cs typeface="B Mitra" panose="00000400000000000000" pitchFamily="2" charset="-78"/>
              </a:rPr>
              <a:t>فرسایش رهبری نظم لیبرال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برای نخستین بار در سال ۲۰۲۵، قدرت نرم آمریکا در مقایسه با پکن </a:t>
            </a:r>
            <a:r>
              <a:rPr lang="fa-IR" dirty="0" smtClean="0">
                <a:cs typeface="B Mitra" panose="00000400000000000000" pitchFamily="2" charset="-78"/>
              </a:rPr>
              <a:t>و حتی اتحادیاه اروپا رسماً </a:t>
            </a:r>
            <a:r>
              <a:rPr lang="fa-IR" dirty="0">
                <a:cs typeface="B Mitra" panose="00000400000000000000" pitchFamily="2" charset="-78"/>
              </a:rPr>
              <a:t>دچار افول شد.</a:t>
            </a:r>
          </a:p>
          <a:p>
            <a:pPr algn="just" rtl="1"/>
            <a:r>
              <a:rPr lang="fa-IR" b="1" dirty="0">
                <a:cs typeface="B Mitra" panose="00000400000000000000" pitchFamily="2" charset="-78"/>
              </a:rPr>
              <a:t>افول قدرت روایت‏ساز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اکثریت مردم در متحدان کلیدی </a:t>
            </a:r>
            <a:r>
              <a:rPr lang="fa-IR" dirty="0" smtClean="0">
                <a:cs typeface="B Mitra" panose="00000400000000000000" pitchFamily="2" charset="-78"/>
              </a:rPr>
              <a:t>آمریکا نظیر بریتانیا </a:t>
            </a:r>
            <a:r>
              <a:rPr lang="fa-IR" dirty="0" smtClean="0">
                <a:cs typeface="B Mitra" panose="00000400000000000000" pitchFamily="2" charset="-78"/>
              </a:rPr>
              <a:t>(53%)، آلمان (56%)، سوئد (63%) و</a:t>
            </a:r>
            <a:r>
              <a:rPr lang="fa-IR" dirty="0">
                <a:cs typeface="B Mitra" panose="00000400000000000000" pitchFamily="2" charset="-78"/>
              </a:rPr>
              <a:t>... نظر نامطلوبی نسبت به </a:t>
            </a:r>
            <a:r>
              <a:rPr lang="fa-IR" dirty="0" smtClean="0">
                <a:cs typeface="B Mitra" panose="00000400000000000000" pitchFamily="2" charset="-78"/>
              </a:rPr>
              <a:t>روایت‏های آن دارند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 smtClean="0">
              <a:cs typeface="B Mitra" panose="00000400000000000000" pitchFamily="2" charset="-78"/>
            </a:endParaRPr>
          </a:p>
          <a:p>
            <a:pPr algn="just" rtl="1"/>
            <a:endParaRPr lang="fa-IR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ctr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x-none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80" y="3870542"/>
            <a:ext cx="4021017" cy="2509269"/>
          </a:xfrm>
          <a:prstGeom prst="rect">
            <a:avLst/>
          </a:prstGeom>
        </p:spPr>
      </p:pic>
      <p:pic>
        <p:nvPicPr>
          <p:cNvPr id="1026" name="Picture 2" descr="C:\Users\PAYTAKHT\Desktop\174764711343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336" y="3922677"/>
            <a:ext cx="4201010" cy="261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4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7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109354" y="1311722"/>
            <a:ext cx="88540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 smtClean="0">
                <a:cs typeface="B Mitra" panose="00000400000000000000" pitchFamily="2" charset="-78"/>
              </a:rPr>
              <a:t>ایران و تحول </a:t>
            </a:r>
            <a:r>
              <a:rPr lang="fa-IR" sz="2000" b="1" dirty="0">
                <a:cs typeface="B Mitra" panose="00000400000000000000" pitchFamily="2" charset="-78"/>
              </a:rPr>
              <a:t>درحال‏ </a:t>
            </a:r>
            <a:r>
              <a:rPr lang="fa-IR" sz="2000" b="1" dirty="0" smtClean="0">
                <a:cs typeface="B Mitra" panose="00000400000000000000" pitchFamily="2" charset="-78"/>
              </a:rPr>
              <a:t>گذار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ar-SA" dirty="0">
                <a:cs typeface="B Mitra" panose="00000400000000000000" pitchFamily="2" charset="-78"/>
              </a:rPr>
              <a:t>پیتر فرانکوپان، </a:t>
            </a:r>
            <a:r>
              <a:rPr lang="fa-IR" dirty="0" smtClean="0">
                <a:cs typeface="B Mitra" panose="00000400000000000000" pitchFamily="2" charset="-78"/>
              </a:rPr>
              <a:t>تنها یکی از بسیار نمونه‏هایی است که </a:t>
            </a:r>
            <a:r>
              <a:rPr lang="ar-SA" dirty="0" smtClean="0">
                <a:cs typeface="B Mitra" panose="00000400000000000000" pitchFamily="2" charset="-78"/>
              </a:rPr>
              <a:t>معتقد</a:t>
            </a:r>
            <a:r>
              <a:rPr lang="fa-IR" dirty="0" smtClean="0">
                <a:cs typeface="B Mitra" panose="00000400000000000000" pitchFamily="2" charset="-78"/>
              </a:rPr>
              <a:t>ند </a:t>
            </a:r>
            <a:r>
              <a:rPr lang="ar-SA" dirty="0" smtClean="0">
                <a:cs typeface="B Mitra" panose="00000400000000000000" pitchFamily="2" charset="-78"/>
              </a:rPr>
              <a:t>در </a:t>
            </a:r>
            <a:r>
              <a:rPr lang="ar-SA" dirty="0">
                <a:cs typeface="B Mitra" panose="00000400000000000000" pitchFamily="2" charset="-78"/>
              </a:rPr>
              <a:t>حالی که ما عادت کرده‌ایم </a:t>
            </a:r>
            <a:r>
              <a:rPr lang="ar-SA" dirty="0" smtClean="0">
                <a:cs typeface="B Mitra" panose="00000400000000000000" pitchFamily="2" charset="-78"/>
              </a:rPr>
              <a:t>به </a:t>
            </a:r>
            <a:r>
              <a:rPr lang="ar-SA" dirty="0">
                <a:cs typeface="B Mitra" panose="00000400000000000000" pitchFamily="2" charset="-78"/>
              </a:rPr>
              <a:t>رهبری </a:t>
            </a:r>
            <a:r>
              <a:rPr lang="fa-IR" dirty="0" smtClean="0">
                <a:cs typeface="B Mitra" panose="00000400000000000000" pitchFamily="2" charset="-78"/>
              </a:rPr>
              <a:t>آمریکا</a:t>
            </a:r>
            <a:r>
              <a:rPr lang="ar-SA" dirty="0" smtClean="0">
                <a:cs typeface="B Mitra" panose="00000400000000000000" pitchFamily="2" charset="-78"/>
              </a:rPr>
              <a:t>، </a:t>
            </a:r>
            <a:r>
              <a:rPr lang="ar-SA" dirty="0">
                <a:cs typeface="B Mitra" panose="00000400000000000000" pitchFamily="2" charset="-78"/>
              </a:rPr>
              <a:t>اما شاهد </a:t>
            </a:r>
            <a:r>
              <a:rPr lang="ar-SA" dirty="0" smtClean="0">
                <a:cs typeface="B Mitra" panose="00000400000000000000" pitchFamily="2" charset="-78"/>
              </a:rPr>
              <a:t>یک </a:t>
            </a:r>
            <a:r>
              <a:rPr lang="ar-SA" dirty="0">
                <a:cs typeface="B Mitra" panose="00000400000000000000" pitchFamily="2" charset="-78"/>
              </a:rPr>
              <a:t>نظم چندقطبی و مبارزه برای تعریف توازن جدید قدرت هستیم، به طوری که اکنون در کنار چین، روسیه و هند؛ </a:t>
            </a:r>
            <a:r>
              <a:rPr lang="ar-SA" dirty="0" smtClean="0">
                <a:cs typeface="B Mitra" panose="00000400000000000000" pitchFamily="2" charset="-78"/>
              </a:rPr>
              <a:t>کشور</a:t>
            </a:r>
            <a:r>
              <a:rPr lang="fa-IR" dirty="0" smtClean="0">
                <a:cs typeface="B Mitra" panose="00000400000000000000" pitchFamily="2" charset="-78"/>
              </a:rPr>
              <a:t>ی</a:t>
            </a:r>
            <a:r>
              <a:rPr lang="ar-SA" dirty="0" smtClean="0">
                <a:cs typeface="B Mitra" panose="00000400000000000000" pitchFamily="2" charset="-78"/>
              </a:rPr>
              <a:t> مانند ایران</a:t>
            </a:r>
            <a:r>
              <a:rPr lang="fa-IR" dirty="0" smtClean="0">
                <a:cs typeface="B Mitra" panose="00000400000000000000" pitchFamily="2" charset="-78"/>
              </a:rPr>
              <a:t> </a:t>
            </a:r>
            <a:r>
              <a:rPr lang="ar-SA" dirty="0" smtClean="0">
                <a:cs typeface="B Mitra" panose="00000400000000000000" pitchFamily="2" charset="-78"/>
              </a:rPr>
              <a:t>در </a:t>
            </a:r>
            <a:r>
              <a:rPr lang="ar-SA" dirty="0">
                <a:cs typeface="B Mitra" panose="00000400000000000000" pitchFamily="2" charset="-78"/>
              </a:rPr>
              <a:t>حال تبدیل شدن به </a:t>
            </a:r>
            <a:r>
              <a:rPr lang="ar-SA" dirty="0" smtClean="0">
                <a:cs typeface="B Mitra" panose="00000400000000000000" pitchFamily="2" charset="-78"/>
              </a:rPr>
              <a:t>قدرت‌ </a:t>
            </a:r>
            <a:r>
              <a:rPr lang="ar-SA" dirty="0">
                <a:cs typeface="B Mitra" panose="00000400000000000000" pitchFamily="2" charset="-78"/>
              </a:rPr>
              <a:t>منطقه‌ای در سیستم </a:t>
            </a:r>
            <a:r>
              <a:rPr lang="ar-SA" dirty="0" smtClean="0">
                <a:cs typeface="B Mitra" panose="00000400000000000000" pitchFamily="2" charset="-78"/>
              </a:rPr>
              <a:t>جهان</a:t>
            </a:r>
            <a:r>
              <a:rPr lang="fa-IR" dirty="0" smtClean="0">
                <a:cs typeface="B Mitra" panose="00000400000000000000" pitchFamily="2" charset="-78"/>
              </a:rPr>
              <a:t>ی است.</a:t>
            </a: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r>
              <a:rPr lang="fa-IR" dirty="0">
                <a:cs typeface="B Mitra" panose="00000400000000000000" pitchFamily="2" charset="-78"/>
              </a:rPr>
              <a:t>در این بافتار جدید جمهوری اسلامی به‏رغم تحریم‌ها، فشارهای دیپلماتیک و خطر محاصره منطقه‌ای چگونه می‏تواند از کنش</a:t>
            </a:r>
            <a:r>
              <a:rPr lang="fa-IR" dirty="0" smtClean="0">
                <a:cs typeface="B Mitra" panose="00000400000000000000" pitchFamily="2" charset="-78"/>
              </a:rPr>
              <a:t>‏</a:t>
            </a:r>
            <a:r>
              <a:rPr lang="fa-IR" dirty="0">
                <a:cs typeface="B Mitra" panose="00000400000000000000" pitchFamily="2" charset="-78"/>
              </a:rPr>
              <a:t>گ</a:t>
            </a:r>
            <a:r>
              <a:rPr lang="fa-IR" dirty="0" smtClean="0">
                <a:cs typeface="B Mitra" panose="00000400000000000000" pitchFamily="2" charset="-78"/>
              </a:rPr>
              <a:t>ر </a:t>
            </a:r>
            <a:r>
              <a:rPr lang="fa-IR" dirty="0">
                <a:cs typeface="B Mitra" panose="00000400000000000000" pitchFamily="2" charset="-78"/>
              </a:rPr>
              <a:t>تأثیرگذار منطقه‌ای در قامت کنشگر تعیین‌کننده ظاهر </a:t>
            </a:r>
            <a:r>
              <a:rPr lang="fa-IR" dirty="0" smtClean="0">
                <a:cs typeface="B Mitra" panose="00000400000000000000" pitchFamily="2" charset="-78"/>
              </a:rPr>
              <a:t>شود.</a:t>
            </a:r>
          </a:p>
          <a:p>
            <a:pPr algn="ctr" rtl="1"/>
            <a:r>
              <a:rPr lang="fa-IR" b="1" dirty="0" smtClean="0">
                <a:cs typeface="B Mitra" panose="00000400000000000000" pitchFamily="2" charset="-78"/>
              </a:rPr>
              <a:t>راه‏حل</a:t>
            </a:r>
            <a:endParaRPr lang="fa-IR" b="1" dirty="0">
              <a:cs typeface="B Mitra" panose="00000400000000000000" pitchFamily="2" charset="-78"/>
            </a:endParaRPr>
          </a:p>
          <a:p>
            <a:pPr marL="285750" indent="-285750" algn="just" rtl="1">
              <a:buFont typeface="Arial" panose="020B0604020202020204" pitchFamily="34" charset="0"/>
              <a:buChar char="•"/>
            </a:pPr>
            <a:endParaRPr lang="fa-IR" dirty="0" smtClean="0">
              <a:cs typeface="B Mitra" panose="00000400000000000000" pitchFamily="2" charset="-78"/>
            </a:endParaRPr>
          </a:p>
          <a:p>
            <a:pPr algn="just" rtl="1"/>
            <a:endParaRPr lang="fa-IR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fa-IR" b="1" dirty="0">
              <a:cs typeface="B Mitra" panose="00000400000000000000" pitchFamily="2" charset="-78"/>
            </a:endParaRPr>
          </a:p>
          <a:p>
            <a:pPr algn="just" rtl="1"/>
            <a:endParaRPr lang="fa-IR" b="1" dirty="0" smtClean="0">
              <a:cs typeface="B Mitra" panose="00000400000000000000" pitchFamily="2" charset="-78"/>
            </a:endParaRPr>
          </a:p>
          <a:p>
            <a:pPr algn="ctr" rtl="1"/>
            <a:endParaRPr lang="fa-IR" b="1" dirty="0" smtClean="0">
              <a:cs typeface="B Mitra" panose="00000400000000000000" pitchFamily="2" charset="-78"/>
            </a:endParaRPr>
          </a:p>
          <a:p>
            <a:pPr algn="just" rtl="1"/>
            <a:endParaRPr lang="x-none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10741463"/>
              </p:ext>
            </p:extLst>
          </p:nvPr>
        </p:nvGraphicFramePr>
        <p:xfrm>
          <a:off x="1524000" y="3425587"/>
          <a:ext cx="6096000" cy="2567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743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=""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x-none" smtClean="0">
                <a:cs typeface="B Mitra" panose="00000400000000000000" pitchFamily="2" charset="-78"/>
              </a:rPr>
              <a:t>8</a:t>
            </a:fld>
            <a:endParaRPr lang="x-none" dirty="0">
              <a:cs typeface="B Mitr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16AF201-794E-49A1-B366-29C2E4217ACA}"/>
              </a:ext>
            </a:extLst>
          </p:cNvPr>
          <p:cNvSpPr txBox="1"/>
          <p:nvPr/>
        </p:nvSpPr>
        <p:spPr>
          <a:xfrm>
            <a:off x="857250" y="1256170"/>
            <a:ext cx="74848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b="1" dirty="0">
                <a:cs typeface="B Mitra" panose="00000400000000000000" pitchFamily="2" charset="-78"/>
              </a:rPr>
              <a:t>گ</a:t>
            </a:r>
            <a:r>
              <a:rPr lang="fa-IR" b="1" dirty="0" smtClean="0">
                <a:cs typeface="B Mitra" panose="00000400000000000000" pitchFamily="2" charset="-78"/>
              </a:rPr>
              <a:t>ام اول</a:t>
            </a: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AutoNum type="arabicPeriod"/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 smtClean="0">
              <a:latin typeface="IRANYekanFN" panose="020B0506030804020204" pitchFamily="34" charset="-78"/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fa-IR" b="1" dirty="0">
              <a:latin typeface="IRANYekanF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x-none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x-none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2">
                    <a:lumMod val="10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="" xmlns:a16="http://schemas.microsoft.com/office/drawing/2014/main" id="{C8868876-589F-8225-812D-AC835979A31A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6C19DC-B790-9345-2394-9D5B5B655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92321141"/>
              </p:ext>
            </p:extLst>
          </p:nvPr>
        </p:nvGraphicFramePr>
        <p:xfrm>
          <a:off x="614149" y="1256171"/>
          <a:ext cx="7869197" cy="5016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Left Brace 4"/>
          <p:cNvSpPr/>
          <p:nvPr/>
        </p:nvSpPr>
        <p:spPr>
          <a:xfrm>
            <a:off x="5147372" y="1869743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61963" y="2023280"/>
            <a:ext cx="2488343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حفظ </a:t>
            </a:r>
            <a:r>
              <a:rPr lang="fa-IR" sz="1400" dirty="0">
                <a:solidFill>
                  <a:schemeClr val="tx1"/>
                </a:solidFill>
                <a:cs typeface="B Mitra" panose="00000400000000000000" pitchFamily="2" charset="-78"/>
              </a:rPr>
              <a:t>و افزایش هزینه هرگونه </a:t>
            </a:r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اقدام (بازدارندگی معتبر)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6" name="Left Brace 15"/>
          <p:cNvSpPr/>
          <p:nvPr/>
        </p:nvSpPr>
        <p:spPr>
          <a:xfrm rot="10800000">
            <a:off x="1563464" y="4744236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-47937" y="4913194"/>
            <a:ext cx="2098122" cy="12101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افزایش </a:t>
            </a:r>
            <a:r>
              <a:rPr lang="fa-IR" sz="1400" dirty="0">
                <a:solidFill>
                  <a:schemeClr val="tx1"/>
                </a:solidFill>
                <a:cs typeface="B Mitra" panose="00000400000000000000" pitchFamily="2" charset="-78"/>
              </a:rPr>
              <a:t>قدرت </a:t>
            </a:r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چانه‌زنی جمعی </a:t>
            </a:r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و کاهش اثرگذاری تفرقه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6527786" y="4753970"/>
            <a:ext cx="973442" cy="1528550"/>
          </a:xfrm>
          <a:prstGeom prst="leftBrace">
            <a:avLst>
              <a:gd name="adj1" fmla="val 0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81371" y="4913194"/>
            <a:ext cx="2337869" cy="12214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400" b="1" dirty="0" smtClean="0">
                <a:solidFill>
                  <a:schemeClr val="tx1"/>
                </a:solidFill>
                <a:cs typeface="B Mitra" panose="00000400000000000000" pitchFamily="2" charset="-78"/>
              </a:rPr>
              <a:t>هدف  </a:t>
            </a:r>
          </a:p>
          <a:p>
            <a:pPr algn="ctr"/>
            <a:r>
              <a:rPr lang="fa-IR" sz="1400" dirty="0" smtClean="0">
                <a:solidFill>
                  <a:schemeClr val="tx1"/>
                </a:solidFill>
                <a:cs typeface="B Mitra" panose="00000400000000000000" pitchFamily="2" charset="-78"/>
              </a:rPr>
              <a:t>مدیریت بحران و کاهش احتمال محاسبه  غلط</a:t>
            </a:r>
            <a:endParaRPr lang="fa-IR" sz="1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84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5456</TotalTime>
  <Words>891</Words>
  <Application>Microsoft Office PowerPoint</Application>
  <PresentationFormat>On-screen Show (4:3)</PresentationFormat>
  <Paragraphs>218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Times New Roman</vt:lpstr>
      <vt:lpstr>Wingdings</vt:lpstr>
      <vt:lpstr>Calibri</vt:lpstr>
      <vt:lpstr>IRANYekan Light</vt:lpstr>
      <vt:lpstr>Rockwell Condensed</vt:lpstr>
      <vt:lpstr>Rockwell</vt:lpstr>
      <vt:lpstr>IRANYekanFN</vt:lpstr>
      <vt:lpstr>IRANYekan ExtraBold</vt:lpstr>
      <vt:lpstr>B Mitra</vt:lpstr>
      <vt:lpstr>IRANYekan</vt:lpstr>
      <vt:lpstr>Wood Type</vt:lpstr>
      <vt:lpstr>رهیافت یکپارچه جمهوری اسلامی ایران برای تثبیت جایگاه راهبردی در نظم نوین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PAYTAKHT</cp:lastModifiedBy>
  <cp:revision>197</cp:revision>
  <dcterms:created xsi:type="dcterms:W3CDTF">2022-01-09T10:04:46Z</dcterms:created>
  <dcterms:modified xsi:type="dcterms:W3CDTF">2025-12-26T14:55:31Z</dcterms:modified>
</cp:coreProperties>
</file>