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embedTrueTypeFonts="1" autoCompressPictures="0">
  <p:sldMasterIdLst>
    <p:sldMasterId id="2147483877" r:id="rId1"/>
  </p:sldMasterIdLst>
  <p:notesMasterIdLst>
    <p:notesMasterId r:id="rId11"/>
  </p:notesMasterIdLst>
  <p:sldIdLst>
    <p:sldId id="340" r:id="rId2"/>
    <p:sldId id="280" r:id="rId3"/>
    <p:sldId id="281" r:id="rId4"/>
    <p:sldId id="343" r:id="rId5"/>
    <p:sldId id="313" r:id="rId6"/>
    <p:sldId id="339" r:id="rId7"/>
    <p:sldId id="342" r:id="rId8"/>
    <p:sldId id="344" r:id="rId9"/>
    <p:sldId id="341" r:id="rId10"/>
  </p:sldIdLst>
  <p:sldSz cx="9144000" cy="6858000" type="screen4x3"/>
  <p:notesSz cx="6858000" cy="9144000"/>
  <p:embeddedFontLst>
    <p:embeddedFont>
      <p:font typeface="B Mitra" panose="00000400000000000000" pitchFamily="2" charset="-78"/>
      <p:regular r:id="rId12"/>
      <p:bold r:id="rId13"/>
    </p:embeddedFont>
    <p:embeddedFont>
      <p:font typeface="IRANYekan" panose="020B0604020202020204" charset="-78"/>
      <p:regular r:id="rId14"/>
      <p:bold r:id="rId15"/>
    </p:embeddedFont>
    <p:embeddedFont>
      <p:font typeface="IRANYekan ExtraBold" panose="020B0604020202020204" charset="-78"/>
      <p:bold r:id="rId16"/>
    </p:embeddedFont>
    <p:embeddedFont>
      <p:font typeface="IRANYekan Light" panose="020B0604020202020204" charset="-78"/>
      <p:regular r:id="rId17"/>
    </p:embeddedFont>
    <p:embeddedFont>
      <p:font typeface="IRANYekanFN" panose="020B0604020202020204" charset="-78"/>
      <p:regular r:id="rId18"/>
      <p:bold r:id="rId19"/>
    </p:embeddedFont>
    <p:embeddedFont>
      <p:font typeface="Rockwell" panose="02060603020205020403" pitchFamily="18" charset="0"/>
      <p:regular r:id="rId20"/>
      <p:bold r:id="rId21"/>
      <p:italic r:id="rId22"/>
      <p:boldItalic r:id="rId23"/>
    </p:embeddedFont>
    <p:embeddedFont>
      <p:font typeface="Rockwell Condensed" panose="02060603050405020104" pitchFamily="18" charset="0"/>
      <p:regular r:id="rId24"/>
      <p:bold r:id="rId25"/>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F4497"/>
    <a:srgbClr val="204497"/>
    <a:srgbClr val="204498"/>
    <a:srgbClr val="FFFFFF"/>
    <a:srgbClr val="8AB833"/>
    <a:srgbClr val="00B150"/>
    <a:srgbClr val="FF3555"/>
    <a:srgbClr val="FF9300"/>
    <a:srgbClr val="7A81FF"/>
    <a:srgbClr val="FFC00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389"/>
    <p:restoredTop sz="94671"/>
  </p:normalViewPr>
  <p:slideViewPr>
    <p:cSldViewPr snapToGrid="0" snapToObjects="1">
      <p:cViewPr>
        <p:scale>
          <a:sx n="112" d="100"/>
          <a:sy n="112" d="100"/>
        </p:scale>
        <p:origin x="346" y="8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2.fntdata"/><Relationship Id="rId18" Type="http://schemas.openxmlformats.org/officeDocument/2006/relationships/font" Target="fonts/font7.fntdata"/><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font" Target="fonts/font10.fntdata"/><Relationship Id="rId7" Type="http://schemas.openxmlformats.org/officeDocument/2006/relationships/slide" Target="slides/slide6.xml"/><Relationship Id="rId12" Type="http://schemas.openxmlformats.org/officeDocument/2006/relationships/font" Target="fonts/font1.fntdata"/><Relationship Id="rId17" Type="http://schemas.openxmlformats.org/officeDocument/2006/relationships/font" Target="fonts/font6.fntdata"/><Relationship Id="rId25" Type="http://schemas.openxmlformats.org/officeDocument/2006/relationships/font" Target="fonts/font14.fntdata"/><Relationship Id="rId2" Type="http://schemas.openxmlformats.org/officeDocument/2006/relationships/slide" Target="slides/slide1.xml"/><Relationship Id="rId16" Type="http://schemas.openxmlformats.org/officeDocument/2006/relationships/font" Target="fonts/font5.fntdata"/><Relationship Id="rId20" Type="http://schemas.openxmlformats.org/officeDocument/2006/relationships/font" Target="fonts/font9.fntdata"/><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24" Type="http://schemas.openxmlformats.org/officeDocument/2006/relationships/font" Target="fonts/font13.fntdata"/><Relationship Id="rId5" Type="http://schemas.openxmlformats.org/officeDocument/2006/relationships/slide" Target="slides/slide4.xml"/><Relationship Id="rId15" Type="http://schemas.openxmlformats.org/officeDocument/2006/relationships/font" Target="fonts/font4.fntdata"/><Relationship Id="rId23" Type="http://schemas.openxmlformats.org/officeDocument/2006/relationships/font" Target="fonts/font12.fntdata"/><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font" Target="fonts/font8.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3.fntdata"/><Relationship Id="rId22" Type="http://schemas.openxmlformats.org/officeDocument/2006/relationships/font" Target="fonts/font11.fntdata"/><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AB0AABE-478C-6648-9966-E650BC060A93}" type="datetimeFigureOut">
              <a:rPr lang="en-IR" smtClean="0"/>
              <a:t>01/05/2026</a:t>
            </a:fld>
            <a:endParaRPr lang="en-IR"/>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6232D83-2F5D-D94B-A40A-DAF1714E6A6E}" type="slidenum">
              <a:rPr lang="en-IR" smtClean="0"/>
              <a:t>‹#›</a:t>
            </a:fld>
            <a:endParaRPr lang="en-IR"/>
          </a:p>
        </p:txBody>
      </p:sp>
    </p:spTree>
    <p:extLst>
      <p:ext uri="{BB962C8B-B14F-4D97-AF65-F5344CB8AC3E}">
        <p14:creationId xmlns:p14="http://schemas.microsoft.com/office/powerpoint/2010/main" val="29393083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algn="r" defTabSz="914400" rtl="1" eaLnBrk="1" latinLnBrk="0" hangingPunct="1"/>
            <a:endParaRPr lang="en-IR" dirty="0"/>
          </a:p>
        </p:txBody>
      </p:sp>
      <p:sp>
        <p:nvSpPr>
          <p:cNvPr id="4" name="Slide Number Placeholder 3"/>
          <p:cNvSpPr>
            <a:spLocks noGrp="1"/>
          </p:cNvSpPr>
          <p:nvPr>
            <p:ph type="sldNum" sz="quarter" idx="5"/>
          </p:nvPr>
        </p:nvSpPr>
        <p:spPr/>
        <p:txBody>
          <a:bodyPr/>
          <a:lstStyle/>
          <a:p>
            <a:fld id="{6A01129C-5943-4B43-A2C1-522ADA9236D1}" type="slidenum">
              <a:rPr lang="en-IR" smtClean="0"/>
              <a:t>1</a:t>
            </a:fld>
            <a:endParaRPr lang="en-IR"/>
          </a:p>
        </p:txBody>
      </p:sp>
    </p:spTree>
    <p:extLst>
      <p:ext uri="{BB962C8B-B14F-4D97-AF65-F5344CB8AC3E}">
        <p14:creationId xmlns:p14="http://schemas.microsoft.com/office/powerpoint/2010/main" val="37108452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algn="r" defTabSz="914400" rtl="1" eaLnBrk="1" latinLnBrk="0" hangingPunct="1"/>
            <a:endParaRPr lang="en-IR" dirty="0"/>
          </a:p>
        </p:txBody>
      </p:sp>
      <p:sp>
        <p:nvSpPr>
          <p:cNvPr id="4" name="Slide Number Placeholder 3"/>
          <p:cNvSpPr>
            <a:spLocks noGrp="1"/>
          </p:cNvSpPr>
          <p:nvPr>
            <p:ph type="sldNum" sz="quarter" idx="5"/>
          </p:nvPr>
        </p:nvSpPr>
        <p:spPr/>
        <p:txBody>
          <a:bodyPr/>
          <a:lstStyle/>
          <a:p>
            <a:fld id="{6A01129C-5943-4B43-A2C1-522ADA9236D1}" type="slidenum">
              <a:rPr lang="en-IR" smtClean="0"/>
              <a:t>2</a:t>
            </a:fld>
            <a:endParaRPr lang="en-IR"/>
          </a:p>
        </p:txBody>
      </p:sp>
    </p:spTree>
    <p:extLst>
      <p:ext uri="{BB962C8B-B14F-4D97-AF65-F5344CB8AC3E}">
        <p14:creationId xmlns:p14="http://schemas.microsoft.com/office/powerpoint/2010/main" val="20150080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3AECD5-0889-867E-3F80-4A7EAAC75B1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EF66CEB-E2B5-9E68-D0A2-71F619279671}"/>
              </a:ext>
            </a:extLst>
          </p:cNvPr>
          <p:cNvSpPr>
            <a:spLocks noGrp="1" noRot="1" noChangeAspect="1"/>
          </p:cNvSpPr>
          <p:nvPr>
            <p:ph type="sldImg"/>
          </p:nvPr>
        </p:nvSpPr>
        <p:spPr>
          <a:xfrm>
            <a:off x="1371600" y="1143000"/>
            <a:ext cx="4114800" cy="3086100"/>
          </a:xfrm>
        </p:spPr>
      </p:sp>
      <p:sp>
        <p:nvSpPr>
          <p:cNvPr id="3" name="Notes Placeholder 2">
            <a:extLst>
              <a:ext uri="{FF2B5EF4-FFF2-40B4-BE49-F238E27FC236}">
                <a16:creationId xmlns:a16="http://schemas.microsoft.com/office/drawing/2014/main" id="{1F542F9E-51AC-1C0D-B435-8F7277955016}"/>
              </a:ext>
            </a:extLst>
          </p:cNvPr>
          <p:cNvSpPr>
            <a:spLocks noGrp="1"/>
          </p:cNvSpPr>
          <p:nvPr>
            <p:ph type="body" idx="1"/>
          </p:nvPr>
        </p:nvSpPr>
        <p:spPr/>
        <p:txBody>
          <a:bodyPr/>
          <a:lstStyle/>
          <a:p>
            <a:pPr marL="0" algn="r" defTabSz="914400" rtl="1" eaLnBrk="1" latinLnBrk="0" hangingPunct="1"/>
            <a:endParaRPr lang="en-IR" dirty="0"/>
          </a:p>
        </p:txBody>
      </p:sp>
      <p:sp>
        <p:nvSpPr>
          <p:cNvPr id="4" name="Slide Number Placeholder 3">
            <a:extLst>
              <a:ext uri="{FF2B5EF4-FFF2-40B4-BE49-F238E27FC236}">
                <a16:creationId xmlns:a16="http://schemas.microsoft.com/office/drawing/2014/main" id="{DFF2E987-59CD-85B4-35FC-655059350D07}"/>
              </a:ext>
            </a:extLst>
          </p:cNvPr>
          <p:cNvSpPr>
            <a:spLocks noGrp="1"/>
          </p:cNvSpPr>
          <p:nvPr>
            <p:ph type="sldNum" sz="quarter" idx="5"/>
          </p:nvPr>
        </p:nvSpPr>
        <p:spPr/>
        <p:txBody>
          <a:bodyPr/>
          <a:lstStyle/>
          <a:p>
            <a:fld id="{6A01129C-5943-4B43-A2C1-522ADA9236D1}" type="slidenum">
              <a:rPr lang="en-IR" smtClean="0"/>
              <a:t>3</a:t>
            </a:fld>
            <a:endParaRPr lang="en-IR"/>
          </a:p>
        </p:txBody>
      </p:sp>
    </p:spTree>
    <p:extLst>
      <p:ext uri="{BB962C8B-B14F-4D97-AF65-F5344CB8AC3E}">
        <p14:creationId xmlns:p14="http://schemas.microsoft.com/office/powerpoint/2010/main" val="17671979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algn="r" defTabSz="914400" rtl="1" eaLnBrk="1" latinLnBrk="0" hangingPunct="1"/>
            <a:endParaRPr lang="en-IR" dirty="0"/>
          </a:p>
        </p:txBody>
      </p:sp>
      <p:sp>
        <p:nvSpPr>
          <p:cNvPr id="4" name="Slide Number Placeholder 3"/>
          <p:cNvSpPr>
            <a:spLocks noGrp="1"/>
          </p:cNvSpPr>
          <p:nvPr>
            <p:ph type="sldNum" sz="quarter" idx="5"/>
          </p:nvPr>
        </p:nvSpPr>
        <p:spPr/>
        <p:txBody>
          <a:bodyPr/>
          <a:lstStyle/>
          <a:p>
            <a:fld id="{6A01129C-5943-4B43-A2C1-522ADA9236D1}" type="slidenum">
              <a:rPr lang="en-IR" smtClean="0"/>
              <a:t>4</a:t>
            </a:fld>
            <a:endParaRPr lang="en-IR"/>
          </a:p>
        </p:txBody>
      </p:sp>
    </p:spTree>
    <p:extLst>
      <p:ext uri="{BB962C8B-B14F-4D97-AF65-F5344CB8AC3E}">
        <p14:creationId xmlns:p14="http://schemas.microsoft.com/office/powerpoint/2010/main" val="24759472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algn="r" defTabSz="914400" rtl="1" eaLnBrk="1" latinLnBrk="0" hangingPunct="1"/>
            <a:endParaRPr lang="en-IR" dirty="0"/>
          </a:p>
        </p:txBody>
      </p:sp>
      <p:sp>
        <p:nvSpPr>
          <p:cNvPr id="4" name="Slide Number Placeholder 3"/>
          <p:cNvSpPr>
            <a:spLocks noGrp="1"/>
          </p:cNvSpPr>
          <p:nvPr>
            <p:ph type="sldNum" sz="quarter" idx="5"/>
          </p:nvPr>
        </p:nvSpPr>
        <p:spPr/>
        <p:txBody>
          <a:bodyPr/>
          <a:lstStyle/>
          <a:p>
            <a:fld id="{6A01129C-5943-4B43-A2C1-522ADA9236D1}" type="slidenum">
              <a:rPr lang="en-IR" smtClean="0"/>
              <a:t>5</a:t>
            </a:fld>
            <a:endParaRPr lang="en-IR"/>
          </a:p>
        </p:txBody>
      </p:sp>
    </p:spTree>
    <p:extLst>
      <p:ext uri="{BB962C8B-B14F-4D97-AF65-F5344CB8AC3E}">
        <p14:creationId xmlns:p14="http://schemas.microsoft.com/office/powerpoint/2010/main" val="24684179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477E27-8DC9-8CD9-F95A-B360D59E2F8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5323316-364A-575B-E658-965B2DDDD3B9}"/>
              </a:ext>
            </a:extLst>
          </p:cNvPr>
          <p:cNvSpPr>
            <a:spLocks noGrp="1" noRot="1" noChangeAspect="1"/>
          </p:cNvSpPr>
          <p:nvPr>
            <p:ph type="sldImg"/>
          </p:nvPr>
        </p:nvSpPr>
        <p:spPr>
          <a:xfrm>
            <a:off x="1371600" y="1143000"/>
            <a:ext cx="4114800" cy="3086100"/>
          </a:xfrm>
        </p:spPr>
      </p:sp>
      <p:sp>
        <p:nvSpPr>
          <p:cNvPr id="3" name="Notes Placeholder 2">
            <a:extLst>
              <a:ext uri="{FF2B5EF4-FFF2-40B4-BE49-F238E27FC236}">
                <a16:creationId xmlns:a16="http://schemas.microsoft.com/office/drawing/2014/main" id="{FC2C3ABF-9B66-11C6-B226-AC5D295D4691}"/>
              </a:ext>
            </a:extLst>
          </p:cNvPr>
          <p:cNvSpPr>
            <a:spLocks noGrp="1"/>
          </p:cNvSpPr>
          <p:nvPr>
            <p:ph type="body" idx="1"/>
          </p:nvPr>
        </p:nvSpPr>
        <p:spPr/>
        <p:txBody>
          <a:bodyPr/>
          <a:lstStyle/>
          <a:p>
            <a:pPr marL="0" algn="r" defTabSz="914400" rtl="1" eaLnBrk="1" latinLnBrk="0" hangingPunct="1"/>
            <a:endParaRPr lang="en-IR" dirty="0"/>
          </a:p>
        </p:txBody>
      </p:sp>
      <p:sp>
        <p:nvSpPr>
          <p:cNvPr id="4" name="Slide Number Placeholder 3">
            <a:extLst>
              <a:ext uri="{FF2B5EF4-FFF2-40B4-BE49-F238E27FC236}">
                <a16:creationId xmlns:a16="http://schemas.microsoft.com/office/drawing/2014/main" id="{DDA4D6A7-E4BE-6CFB-F495-24A5BFB78782}"/>
              </a:ext>
            </a:extLst>
          </p:cNvPr>
          <p:cNvSpPr>
            <a:spLocks noGrp="1"/>
          </p:cNvSpPr>
          <p:nvPr>
            <p:ph type="sldNum" sz="quarter" idx="5"/>
          </p:nvPr>
        </p:nvSpPr>
        <p:spPr/>
        <p:txBody>
          <a:bodyPr/>
          <a:lstStyle/>
          <a:p>
            <a:fld id="{6A01129C-5943-4B43-A2C1-522ADA9236D1}" type="slidenum">
              <a:rPr lang="en-IR" smtClean="0"/>
              <a:t>6</a:t>
            </a:fld>
            <a:endParaRPr lang="en-IR"/>
          </a:p>
        </p:txBody>
      </p:sp>
    </p:spTree>
    <p:extLst>
      <p:ext uri="{BB962C8B-B14F-4D97-AF65-F5344CB8AC3E}">
        <p14:creationId xmlns:p14="http://schemas.microsoft.com/office/powerpoint/2010/main" val="23065850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9C9D9B-5C34-C914-CC75-9DE190D24DA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6B8270A-365D-4F9A-7170-4ADB0BD4B1B1}"/>
              </a:ext>
            </a:extLst>
          </p:cNvPr>
          <p:cNvSpPr>
            <a:spLocks noGrp="1" noRot="1" noChangeAspect="1"/>
          </p:cNvSpPr>
          <p:nvPr>
            <p:ph type="sldImg"/>
          </p:nvPr>
        </p:nvSpPr>
        <p:spPr>
          <a:xfrm>
            <a:off x="1371600" y="1143000"/>
            <a:ext cx="4114800" cy="3086100"/>
          </a:xfrm>
        </p:spPr>
      </p:sp>
      <p:sp>
        <p:nvSpPr>
          <p:cNvPr id="3" name="Notes Placeholder 2">
            <a:extLst>
              <a:ext uri="{FF2B5EF4-FFF2-40B4-BE49-F238E27FC236}">
                <a16:creationId xmlns:a16="http://schemas.microsoft.com/office/drawing/2014/main" id="{925FF319-F245-459C-D0FF-456213940B59}"/>
              </a:ext>
            </a:extLst>
          </p:cNvPr>
          <p:cNvSpPr>
            <a:spLocks noGrp="1"/>
          </p:cNvSpPr>
          <p:nvPr>
            <p:ph type="body" idx="1"/>
          </p:nvPr>
        </p:nvSpPr>
        <p:spPr/>
        <p:txBody>
          <a:bodyPr/>
          <a:lstStyle/>
          <a:p>
            <a:pPr marL="0" algn="r" defTabSz="914400" rtl="1" eaLnBrk="1" latinLnBrk="0" hangingPunct="1"/>
            <a:endParaRPr lang="en-IR" dirty="0"/>
          </a:p>
        </p:txBody>
      </p:sp>
      <p:sp>
        <p:nvSpPr>
          <p:cNvPr id="4" name="Slide Number Placeholder 3">
            <a:extLst>
              <a:ext uri="{FF2B5EF4-FFF2-40B4-BE49-F238E27FC236}">
                <a16:creationId xmlns:a16="http://schemas.microsoft.com/office/drawing/2014/main" id="{1F309013-4D50-7284-97BD-1EC4961DA7F5}"/>
              </a:ext>
            </a:extLst>
          </p:cNvPr>
          <p:cNvSpPr>
            <a:spLocks noGrp="1"/>
          </p:cNvSpPr>
          <p:nvPr>
            <p:ph type="sldNum" sz="quarter" idx="5"/>
          </p:nvPr>
        </p:nvSpPr>
        <p:spPr/>
        <p:txBody>
          <a:bodyPr/>
          <a:lstStyle/>
          <a:p>
            <a:fld id="{6A01129C-5943-4B43-A2C1-522ADA9236D1}" type="slidenum">
              <a:rPr lang="en-IR" smtClean="0"/>
              <a:t>7</a:t>
            </a:fld>
            <a:endParaRPr lang="en-IR"/>
          </a:p>
        </p:txBody>
      </p:sp>
    </p:spTree>
    <p:extLst>
      <p:ext uri="{BB962C8B-B14F-4D97-AF65-F5344CB8AC3E}">
        <p14:creationId xmlns:p14="http://schemas.microsoft.com/office/powerpoint/2010/main" val="2762736548"/>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p:nvSpPr>
        <p:spPr>
          <a:xfrm>
            <a:off x="685800" y="1346949"/>
            <a:ext cx="7772400" cy="80683"/>
          </a:xfrm>
          <a:prstGeom prst="rect">
            <a:avLst/>
          </a:prstGeom>
          <a:blipFill dpi="0" rotWithShape="1">
            <a:blip r:embed="rId2">
              <a:alphaModFix amt="8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685800" y="4282765"/>
            <a:ext cx="7772400" cy="80683"/>
          </a:xfrm>
          <a:prstGeom prst="rect">
            <a:avLst/>
          </a:prstGeom>
          <a:blipFill dpi="0" rotWithShape="1">
            <a:blip r:embed="rId2">
              <a:alphaModFix amt="8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685800" y="1484779"/>
            <a:ext cx="7772400" cy="2743200"/>
          </a:xfrm>
          <a:prstGeom prst="rect">
            <a:avLst/>
          </a:prstGeom>
          <a:blipFill dpi="0" rotWithShape="1">
            <a:blip r:embed="rId2">
              <a:alphaModFix amt="8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grpSp>
        <p:nvGrpSpPr>
          <p:cNvPr id="10" name="Group 9"/>
          <p:cNvGrpSpPr>
            <a:grpSpLocks noChangeAspect="1"/>
          </p:cNvGrpSpPr>
          <p:nvPr/>
        </p:nvGrpSpPr>
        <p:grpSpPr>
          <a:xfrm>
            <a:off x="7234780" y="4107023"/>
            <a:ext cx="914400" cy="914400"/>
            <a:chOff x="9685338" y="4460675"/>
            <a:chExt cx="1080904" cy="1080902"/>
          </a:xfrm>
        </p:grpSpPr>
        <p:sp>
          <p:nvSpPr>
            <p:cNvPr id="11" name="Oval 10"/>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sp>
        <p:sp>
          <p:nvSpPr>
            <p:cNvPr id="12" name="Oval 11"/>
            <p:cNvSpPr/>
            <p:nvPr/>
          </p:nvSpPr>
          <p:spPr>
            <a:xfrm>
              <a:off x="9793429" y="4568765"/>
              <a:ext cx="864723" cy="864722"/>
            </a:xfrm>
            <a:prstGeom prst="ellipse">
              <a:avLst/>
            </a:prstGeom>
            <a:noFill/>
            <a:ln w="25400" cap="flat" cmpd="sng" algn="ctr">
              <a:solidFill>
                <a:sysClr val="window" lastClr="FFFFFF"/>
              </a:solidFill>
              <a:prstDash val="solid"/>
            </a:ln>
            <a:effectLst/>
          </p:spPr>
        </p:sp>
      </p:grpSp>
      <p:sp>
        <p:nvSpPr>
          <p:cNvPr id="2" name="Title 1"/>
          <p:cNvSpPr>
            <a:spLocks noGrp="1"/>
          </p:cNvSpPr>
          <p:nvPr>
            <p:ph type="ctrTitle"/>
          </p:nvPr>
        </p:nvSpPr>
        <p:spPr>
          <a:xfrm>
            <a:off x="788670" y="1432223"/>
            <a:ext cx="7593330" cy="3035808"/>
          </a:xfrm>
        </p:spPr>
        <p:txBody>
          <a:bodyPr anchor="ctr">
            <a:noAutofit/>
          </a:bodyPr>
          <a:lstStyle>
            <a:lvl1pPr algn="l">
              <a:lnSpc>
                <a:spcPct val="80000"/>
              </a:lnSpc>
              <a:defRPr sz="6400" b="0" cap="all" baseline="0">
                <a:blipFill dpi="0" rotWithShape="1">
                  <a:blip r:embed="rId4"/>
                  <a:srcRect/>
                  <a:tile tx="6350" ty="-127000" sx="65000" sy="64000" flip="none" algn="tl"/>
                </a:blipFill>
              </a:defRPr>
            </a:lvl1pPr>
          </a:lstStyle>
          <a:p>
            <a:r>
              <a:rPr lang="en-US"/>
              <a:t>Click to edit Master title style</a:t>
            </a:r>
            <a:endParaRPr lang="en-US" dirty="0"/>
          </a:p>
        </p:txBody>
      </p:sp>
      <p:sp>
        <p:nvSpPr>
          <p:cNvPr id="3" name="Subtitle 2"/>
          <p:cNvSpPr>
            <a:spLocks noGrp="1"/>
          </p:cNvSpPr>
          <p:nvPr>
            <p:ph type="subTitle" idx="1"/>
          </p:nvPr>
        </p:nvSpPr>
        <p:spPr>
          <a:xfrm>
            <a:off x="802386" y="4389120"/>
            <a:ext cx="5918454" cy="1069848"/>
          </a:xfrm>
        </p:spPr>
        <p:txBody>
          <a:bodyPr>
            <a:normAutofit/>
          </a:bodyPr>
          <a:lstStyle>
            <a:lvl1pPr marL="0" indent="0" algn="l">
              <a:buNone/>
              <a:defRPr sz="1800" b="0">
                <a:solidFill>
                  <a:schemeClr val="tx1"/>
                </a:solidFill>
              </a:defRPr>
            </a:lvl1pPr>
            <a:lvl2pPr marL="457200" indent="0" algn="ctr">
              <a:buNone/>
              <a:defRPr sz="1800"/>
            </a:lvl2pPr>
            <a:lvl3pPr marL="914400" indent="0" algn="ctr">
              <a:buNone/>
              <a:defRPr sz="1800"/>
            </a:lvl3pPr>
            <a:lvl4pPr marL="1371600" indent="0" algn="ctr">
              <a:buNone/>
              <a:defRPr sz="1800"/>
            </a:lvl4pPr>
            <a:lvl5pPr marL="1828800" indent="0" algn="ctr">
              <a:buNone/>
              <a:defRPr sz="1800"/>
            </a:lvl5pPr>
            <a:lvl6pPr marL="2286000" indent="0" algn="ctr">
              <a:buNone/>
              <a:defRPr sz="1800"/>
            </a:lvl6pPr>
            <a:lvl7pPr marL="2743200" indent="0" algn="ctr">
              <a:buNone/>
              <a:defRPr sz="1800"/>
            </a:lvl7pPr>
            <a:lvl8pPr marL="3200400" indent="0" algn="ctr">
              <a:buNone/>
              <a:defRPr sz="1800"/>
            </a:lvl8pPr>
            <a:lvl9pPr marL="3657600" indent="0" algn="ctr">
              <a:buNone/>
              <a:defRPr sz="18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DFA954E-5247-EC43-BF5E-C219BF3BEA04}" type="datetime1">
              <a:rPr lang="en-US" smtClean="0"/>
              <a:t>1/5/2026</a:t>
            </a:fld>
            <a:endParaRPr lang="en-IR"/>
          </a:p>
        </p:txBody>
      </p:sp>
      <p:sp>
        <p:nvSpPr>
          <p:cNvPr id="5" name="Footer Placeholder 4"/>
          <p:cNvSpPr>
            <a:spLocks noGrp="1"/>
          </p:cNvSpPr>
          <p:nvPr>
            <p:ph type="ftr" sz="quarter" idx="11"/>
          </p:nvPr>
        </p:nvSpPr>
        <p:spPr>
          <a:xfrm>
            <a:off x="812805" y="6272787"/>
            <a:ext cx="4745736" cy="365125"/>
          </a:xfrm>
        </p:spPr>
        <p:txBody>
          <a:bodyPr/>
          <a:lstStyle/>
          <a:p>
            <a:endParaRPr lang="en-IR"/>
          </a:p>
        </p:txBody>
      </p:sp>
      <p:sp>
        <p:nvSpPr>
          <p:cNvPr id="6" name="Slide Number Placeholder 5"/>
          <p:cNvSpPr>
            <a:spLocks noGrp="1"/>
          </p:cNvSpPr>
          <p:nvPr>
            <p:ph type="sldNum" sz="quarter" idx="12"/>
          </p:nvPr>
        </p:nvSpPr>
        <p:spPr>
          <a:xfrm>
            <a:off x="7244281" y="4227195"/>
            <a:ext cx="895401" cy="640080"/>
          </a:xfrm>
          <a:prstGeom prst="rect">
            <a:avLst/>
          </a:prstGeom>
        </p:spPr>
        <p:txBody>
          <a:bodyPr/>
          <a:lstStyle>
            <a:lvl1pPr>
              <a:defRPr sz="2800" b="1"/>
            </a:lvl1pPr>
          </a:lstStyle>
          <a:p>
            <a:fld id="{DFCAA4AF-953D-244E-A785-3E30E94DDEA1}" type="slidenum">
              <a:rPr lang="en-IR" smtClean="0"/>
              <a:t>‹#›</a:t>
            </a:fld>
            <a:endParaRPr lang="en-IR" dirty="0"/>
          </a:p>
        </p:txBody>
      </p:sp>
    </p:spTree>
    <p:extLst>
      <p:ext uri="{BB962C8B-B14F-4D97-AF65-F5344CB8AC3E}">
        <p14:creationId xmlns:p14="http://schemas.microsoft.com/office/powerpoint/2010/main" val="30670370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1/5/2026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a:xfrm>
            <a:off x="8483346" y="6272787"/>
            <a:ext cx="480060" cy="365125"/>
          </a:xfrm>
          <a:prstGeom prst="rect">
            <a:avLst/>
          </a:prstGeom>
        </p:spPr>
        <p:txBody>
          <a:bodyPr/>
          <a:lstStyle/>
          <a:p>
            <a:fld id="{DFCAA4AF-953D-244E-A785-3E30E94DDEA1}" type="slidenum">
              <a:rPr lang="en-IR" smtClean="0"/>
              <a:pPr/>
              <a:t>‹#›</a:t>
            </a:fld>
            <a:endParaRPr lang="en-IR"/>
          </a:p>
        </p:txBody>
      </p:sp>
    </p:spTree>
    <p:extLst>
      <p:ext uri="{BB962C8B-B14F-4D97-AF65-F5344CB8AC3E}">
        <p14:creationId xmlns:p14="http://schemas.microsoft.com/office/powerpoint/2010/main" val="1325740254"/>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533400"/>
            <a:ext cx="1914525" cy="5638800"/>
          </a:xfrm>
        </p:spPr>
        <p:txBody>
          <a:bodyPr vert="eaVert"/>
          <a:lstStyle>
            <a:lvl1pPr>
              <a:defRPr b="0"/>
            </a:lvl1pPr>
          </a:lstStyle>
          <a:p>
            <a:r>
              <a:rPr lang="en-US"/>
              <a:t>Click to edit Master title style</a:t>
            </a:r>
            <a:endParaRPr lang="en-US" dirty="0"/>
          </a:p>
        </p:txBody>
      </p:sp>
      <p:sp>
        <p:nvSpPr>
          <p:cNvPr id="3" name="Vertical Text Placeholder 2"/>
          <p:cNvSpPr>
            <a:spLocks noGrp="1"/>
          </p:cNvSpPr>
          <p:nvPr>
            <p:ph type="body" orient="vert" idx="1"/>
          </p:nvPr>
        </p:nvSpPr>
        <p:spPr>
          <a:xfrm>
            <a:off x="800101" y="533400"/>
            <a:ext cx="5629275" cy="56388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1/5/2026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a:xfrm>
            <a:off x="8483346" y="6272787"/>
            <a:ext cx="480060" cy="365125"/>
          </a:xfrm>
          <a:prstGeom prst="rect">
            <a:avLst/>
          </a:prstGeom>
        </p:spPr>
        <p:txBody>
          <a:bodyPr/>
          <a:lstStyle/>
          <a:p>
            <a:fld id="{DFCAA4AF-953D-244E-A785-3E30E94DDEA1}" type="slidenum">
              <a:rPr lang="en-IR" smtClean="0"/>
              <a:pPr/>
              <a:t>‹#›</a:t>
            </a:fld>
            <a:endParaRPr lang="en-IR"/>
          </a:p>
        </p:txBody>
      </p:sp>
    </p:spTree>
    <p:extLst>
      <p:ext uri="{BB962C8B-B14F-4D97-AF65-F5344CB8AC3E}">
        <p14:creationId xmlns:p14="http://schemas.microsoft.com/office/powerpoint/2010/main" val="1232360883"/>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p:spTree>
      <p:nvGrpSpPr>
        <p:cNvPr id="1" name=""/>
        <p:cNvGrpSpPr/>
        <p:nvPr/>
      </p:nvGrpSpPr>
      <p:grpSpPr>
        <a:xfrm>
          <a:off x="0" y="0"/>
          <a:ext cx="0" cy="0"/>
          <a:chOff x="0" y="0"/>
          <a:chExt cx="0" cy="0"/>
        </a:xfrm>
      </p:grpSpPr>
      <p:pic>
        <p:nvPicPr>
          <p:cNvPr id="7" name="Picture 6" descr="Droplets-S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12" name="Content Placeholder 2"/>
          <p:cNvSpPr>
            <a:spLocks noGrp="1"/>
          </p:cNvSpPr>
          <p:nvPr>
            <p:ph sz="quarter" idx="13"/>
          </p:nvPr>
        </p:nvSpPr>
        <p:spPr>
          <a:xfrm>
            <a:off x="685330" y="2367097"/>
            <a:ext cx="7772870" cy="342410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1/5/2026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8483346" y="6272789"/>
            <a:ext cx="480060" cy="365125"/>
          </a:xfrm>
          <a:prstGeom prst="rect">
            <a:avLst/>
          </a:prstGeom>
        </p:spPr>
        <p:txBody>
          <a:bodyPr/>
          <a:lstStyle/>
          <a:p>
            <a:fld id="{DFCAA4AF-953D-244E-A785-3E30E94DDEA1}" type="slidenum">
              <a:rPr lang="en-IR" smtClean="0"/>
              <a:pPr/>
              <a:t>‹#›</a:t>
            </a:fld>
            <a:endParaRPr lang="en-IR"/>
          </a:p>
        </p:txBody>
      </p:sp>
    </p:spTree>
    <p:extLst>
      <p:ext uri="{BB962C8B-B14F-4D97-AF65-F5344CB8AC3E}">
        <p14:creationId xmlns:p14="http://schemas.microsoft.com/office/powerpoint/2010/main" val="589101039"/>
      </p:ext>
    </p:extLst>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1/5/2026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a:xfrm>
            <a:off x="8483346" y="6272787"/>
            <a:ext cx="480060" cy="365125"/>
          </a:xfrm>
          <a:prstGeom prst="rect">
            <a:avLst/>
          </a:prstGeom>
        </p:spPr>
        <p:txBody>
          <a:bodyPr/>
          <a:lstStyle/>
          <a:p>
            <a:fld id="{DFCAA4AF-953D-244E-A785-3E30E94DDEA1}" type="slidenum">
              <a:rPr lang="en-IR" smtClean="0"/>
              <a:pPr/>
              <a:t>‹#›</a:t>
            </a:fld>
            <a:endParaRPr lang="en-IR"/>
          </a:p>
        </p:txBody>
      </p:sp>
    </p:spTree>
    <p:extLst>
      <p:ext uri="{BB962C8B-B14F-4D97-AF65-F5344CB8AC3E}">
        <p14:creationId xmlns:p14="http://schemas.microsoft.com/office/powerpoint/2010/main" val="966741874"/>
      </p:ext>
    </p:extLst>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p:cNvSpPr/>
          <p:nvPr/>
        </p:nvSpPr>
        <p:spPr>
          <a:xfrm>
            <a:off x="0" y="4917989"/>
            <a:ext cx="9144000" cy="1940010"/>
          </a:xfrm>
          <a:prstGeom prst="rect">
            <a:avLst/>
          </a:prstGeom>
          <a:blipFill dpi="0" rotWithShape="1">
            <a:blip r:embed="rId2">
              <a:alphaModFix amt="8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625346" y="1225296"/>
            <a:ext cx="6960870" cy="3520440"/>
          </a:xfrm>
        </p:spPr>
        <p:txBody>
          <a:bodyPr anchor="ctr">
            <a:normAutofit/>
          </a:bodyPr>
          <a:lstStyle>
            <a:lvl1pPr>
              <a:lnSpc>
                <a:spcPct val="80000"/>
              </a:lnSpc>
              <a:defRPr sz="6400" b="0"/>
            </a:lvl1pPr>
          </a:lstStyle>
          <a:p>
            <a:r>
              <a:rPr lang="en-US"/>
              <a:t>Click to edit Master title style</a:t>
            </a:r>
            <a:endParaRPr lang="en-US" dirty="0"/>
          </a:p>
        </p:txBody>
      </p:sp>
      <p:sp>
        <p:nvSpPr>
          <p:cNvPr id="3" name="Text Placeholder 2"/>
          <p:cNvSpPr>
            <a:spLocks noGrp="1"/>
          </p:cNvSpPr>
          <p:nvPr>
            <p:ph type="body" idx="1"/>
          </p:nvPr>
        </p:nvSpPr>
        <p:spPr>
          <a:xfrm>
            <a:off x="1624330" y="5020056"/>
            <a:ext cx="6789420" cy="1066800"/>
          </a:xfrm>
        </p:spPr>
        <p:txBody>
          <a:bodyPr anchor="t">
            <a:normAutofit/>
          </a:bodyPr>
          <a:lstStyle>
            <a:lvl1pPr marL="0" indent="0">
              <a:buNone/>
              <a:defRPr sz="1800" b="0">
                <a:solidFill>
                  <a:schemeClr val="accent1">
                    <a:lumMod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6445251" y="6272787"/>
            <a:ext cx="1983232" cy="365125"/>
          </a:xfrm>
        </p:spPr>
        <p:txBody>
          <a:bodyPr/>
          <a:lstStyle>
            <a:lvl1pPr>
              <a:defRPr>
                <a:solidFill>
                  <a:schemeClr val="accent1">
                    <a:lumMod val="50000"/>
                  </a:schemeClr>
                </a:solidFill>
              </a:defRPr>
            </a:lvl1pPr>
          </a:lstStyle>
          <a:p>
            <a:fld id="{85C67283-2AA5-CA42-A96E-66C67AF4F74A}" type="datetime1">
              <a:rPr lang="en-US" smtClean="0"/>
              <a:t>1/5/2026</a:t>
            </a:fld>
            <a:endParaRPr lang="en-IR"/>
          </a:p>
        </p:txBody>
      </p:sp>
      <p:sp>
        <p:nvSpPr>
          <p:cNvPr id="5" name="Footer Placeholder 4"/>
          <p:cNvSpPr>
            <a:spLocks noGrp="1"/>
          </p:cNvSpPr>
          <p:nvPr>
            <p:ph type="ftr" sz="quarter" idx="11"/>
          </p:nvPr>
        </p:nvSpPr>
        <p:spPr>
          <a:xfrm>
            <a:off x="1636099" y="6272786"/>
            <a:ext cx="4745736" cy="365125"/>
          </a:xfrm>
        </p:spPr>
        <p:txBody>
          <a:bodyPr/>
          <a:lstStyle>
            <a:lvl1pPr>
              <a:defRPr>
                <a:solidFill>
                  <a:schemeClr val="accent1">
                    <a:lumMod val="50000"/>
                  </a:schemeClr>
                </a:solidFill>
              </a:defRPr>
            </a:lvl1pPr>
          </a:lstStyle>
          <a:p>
            <a:endParaRPr lang="en-IR"/>
          </a:p>
        </p:txBody>
      </p:sp>
      <p:grpSp>
        <p:nvGrpSpPr>
          <p:cNvPr id="8" name="Group 7"/>
          <p:cNvGrpSpPr>
            <a:grpSpLocks noChangeAspect="1"/>
          </p:cNvGrpSpPr>
          <p:nvPr/>
        </p:nvGrpSpPr>
        <p:grpSpPr>
          <a:xfrm>
            <a:off x="633862" y="2430623"/>
            <a:ext cx="914400" cy="914400"/>
            <a:chOff x="9685338" y="4460675"/>
            <a:chExt cx="1080904" cy="1080902"/>
          </a:xfrm>
        </p:grpSpPr>
        <p:sp>
          <p:nvSpPr>
            <p:cNvPr id="9" name="Oval 8"/>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sp>
        <p:sp>
          <p:nvSpPr>
            <p:cNvPr id="10" name="Oval 9"/>
            <p:cNvSpPr/>
            <p:nvPr/>
          </p:nvSpPr>
          <p:spPr>
            <a:xfrm>
              <a:off x="9793429" y="4568765"/>
              <a:ext cx="864723" cy="864722"/>
            </a:xfrm>
            <a:prstGeom prst="ellipse">
              <a:avLst/>
            </a:prstGeom>
            <a:noFill/>
            <a:ln w="25400" cap="flat" cmpd="sng" algn="ctr">
              <a:solidFill>
                <a:sysClr val="window" lastClr="FFFFFF"/>
              </a:solidFill>
              <a:prstDash val="solid"/>
            </a:ln>
            <a:effectLst/>
          </p:spPr>
        </p:sp>
      </p:grpSp>
      <p:sp>
        <p:nvSpPr>
          <p:cNvPr id="6" name="Slide Number Placeholder 5"/>
          <p:cNvSpPr>
            <a:spLocks noGrp="1"/>
          </p:cNvSpPr>
          <p:nvPr>
            <p:ph type="sldNum" sz="quarter" idx="12"/>
          </p:nvPr>
        </p:nvSpPr>
        <p:spPr>
          <a:xfrm>
            <a:off x="645451" y="2508607"/>
            <a:ext cx="891224" cy="720332"/>
          </a:xfrm>
          <a:prstGeom prst="rect">
            <a:avLst/>
          </a:prstGeom>
        </p:spPr>
        <p:txBody>
          <a:bodyPr/>
          <a:lstStyle>
            <a:lvl1pPr>
              <a:defRPr sz="2800"/>
            </a:lvl1pPr>
          </a:lstStyle>
          <a:p>
            <a:fld id="{DFCAA4AF-953D-244E-A785-3E30E94DDEA1}" type="slidenum">
              <a:rPr lang="en-IR" smtClean="0"/>
              <a:t>‹#›</a:t>
            </a:fld>
            <a:endParaRPr lang="en-IR" dirty="0"/>
          </a:p>
        </p:txBody>
      </p:sp>
    </p:spTree>
    <p:extLst>
      <p:ext uri="{BB962C8B-B14F-4D97-AF65-F5344CB8AC3E}">
        <p14:creationId xmlns:p14="http://schemas.microsoft.com/office/powerpoint/2010/main" val="36767432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85800" y="2194560"/>
            <a:ext cx="3657600" cy="39776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792218" y="2194560"/>
            <a:ext cx="3657600" cy="39776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smtClean="0"/>
              <a:pPr/>
              <a:t>1/5/2026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8483346" y="6272787"/>
            <a:ext cx="480060" cy="365125"/>
          </a:xfrm>
          <a:prstGeom prst="rect">
            <a:avLst/>
          </a:prstGeom>
        </p:spPr>
        <p:txBody>
          <a:bodyPr/>
          <a:lstStyle/>
          <a:p>
            <a:fld id="{DFCAA4AF-953D-244E-A785-3E30E94DDEA1}" type="slidenum">
              <a:rPr lang="en-IR" smtClean="0"/>
              <a:pPr/>
              <a:t>‹#›</a:t>
            </a:fld>
            <a:endParaRPr lang="en-IR"/>
          </a:p>
        </p:txBody>
      </p:sp>
    </p:spTree>
    <p:extLst>
      <p:ext uri="{BB962C8B-B14F-4D97-AF65-F5344CB8AC3E}">
        <p14:creationId xmlns:p14="http://schemas.microsoft.com/office/powerpoint/2010/main" val="424880742"/>
      </p:ext>
    </p:extLst>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685800" y="2048256"/>
            <a:ext cx="365760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85800" y="2743200"/>
            <a:ext cx="365760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820793" y="2048256"/>
            <a:ext cx="365760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820793" y="2743200"/>
            <a:ext cx="365760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1/5/2026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a:xfrm>
            <a:off x="8483346" y="6272787"/>
            <a:ext cx="480060" cy="365125"/>
          </a:xfrm>
          <a:prstGeom prst="rect">
            <a:avLst/>
          </a:prstGeom>
        </p:spPr>
        <p:txBody>
          <a:bodyPr/>
          <a:lstStyle/>
          <a:p>
            <a:fld id="{DFCAA4AF-953D-244E-A785-3E30E94DDEA1}" type="slidenum">
              <a:rPr lang="en-IR" smtClean="0"/>
              <a:pPr/>
              <a:t>‹#›</a:t>
            </a:fld>
            <a:endParaRPr lang="en-IR"/>
          </a:p>
        </p:txBody>
      </p:sp>
    </p:spTree>
    <p:extLst>
      <p:ext uri="{BB962C8B-B14F-4D97-AF65-F5344CB8AC3E}">
        <p14:creationId xmlns:p14="http://schemas.microsoft.com/office/powerpoint/2010/main" val="4085601477"/>
      </p:ext>
    </p:extLst>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lvl1pPr>
              <a:defRPr>
                <a:solidFill>
                  <a:schemeClr val="accent1">
                    <a:lumMod val="50000"/>
                  </a:schemeClr>
                </a:solidFill>
              </a:defRPr>
            </a:lvl1pPr>
          </a:lstStyle>
          <a:p>
            <a:fld id="{37B5F63F-98CA-1D41-8742-FD038FF002F0}" type="datetime1">
              <a:rPr lang="en-US" smtClean="0"/>
              <a:t>1/5/2026</a:t>
            </a:fld>
            <a:endParaRPr lang="en-IR"/>
          </a:p>
        </p:txBody>
      </p:sp>
      <p:sp>
        <p:nvSpPr>
          <p:cNvPr id="4" name="Footer Placeholder 3"/>
          <p:cNvSpPr>
            <a:spLocks noGrp="1"/>
          </p:cNvSpPr>
          <p:nvPr>
            <p:ph type="ftr" sz="quarter" idx="11"/>
          </p:nvPr>
        </p:nvSpPr>
        <p:spPr/>
        <p:txBody>
          <a:bodyPr/>
          <a:lstStyle>
            <a:lvl1pPr>
              <a:defRPr>
                <a:solidFill>
                  <a:schemeClr val="accent1">
                    <a:lumMod val="50000"/>
                  </a:schemeClr>
                </a:solidFill>
              </a:defRPr>
            </a:lvl1pPr>
          </a:lstStyle>
          <a:p>
            <a:endParaRPr lang="en-IR"/>
          </a:p>
        </p:txBody>
      </p:sp>
      <p:sp>
        <p:nvSpPr>
          <p:cNvPr id="5" name="Slide Number Placeholder 4"/>
          <p:cNvSpPr>
            <a:spLocks noGrp="1"/>
          </p:cNvSpPr>
          <p:nvPr>
            <p:ph type="sldNum" sz="quarter" idx="12"/>
          </p:nvPr>
        </p:nvSpPr>
        <p:spPr>
          <a:xfrm>
            <a:off x="8483346" y="6272787"/>
            <a:ext cx="480060" cy="365125"/>
          </a:xfrm>
          <a:prstGeom prst="rect">
            <a:avLst/>
          </a:prstGeo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5468617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9637508-C37C-E149-9DBA-7B59FFC94BE4}" type="datetime1">
              <a:rPr lang="en-US" smtClean="0"/>
              <a:t>1/5/2026</a:t>
            </a:fld>
            <a:endParaRPr lang="en-IR"/>
          </a:p>
        </p:txBody>
      </p:sp>
      <p:sp>
        <p:nvSpPr>
          <p:cNvPr id="3" name="Footer Placeholder 2"/>
          <p:cNvSpPr>
            <a:spLocks noGrp="1"/>
          </p:cNvSpPr>
          <p:nvPr>
            <p:ph type="ftr" sz="quarter" idx="11"/>
          </p:nvPr>
        </p:nvSpPr>
        <p:spPr/>
        <p:txBody>
          <a:bodyPr/>
          <a:lstStyle/>
          <a:p>
            <a:endParaRPr lang="en-IR"/>
          </a:p>
        </p:txBody>
      </p:sp>
      <p:sp>
        <p:nvSpPr>
          <p:cNvPr id="4" name="Slide Number Placeholder 3"/>
          <p:cNvSpPr>
            <a:spLocks noGrp="1"/>
          </p:cNvSpPr>
          <p:nvPr>
            <p:ph type="sldNum" sz="quarter" idx="12"/>
          </p:nvPr>
        </p:nvSpPr>
        <p:spPr>
          <a:xfrm>
            <a:off x="8483346" y="6272787"/>
            <a:ext cx="480060" cy="365125"/>
          </a:xfrm>
          <a:prstGeom prst="rect">
            <a:avLst/>
          </a:prstGeom>
        </p:spPr>
        <p:txBody>
          <a:bodyPr/>
          <a:lstStyle/>
          <a:p>
            <a:fld id="{DFCAA4AF-953D-244E-A785-3E30E94DDEA1}" type="slidenum">
              <a:rPr lang="en-IR" smtClean="0"/>
              <a:t>‹#›</a:t>
            </a:fld>
            <a:endParaRPr lang="en-IR"/>
          </a:p>
        </p:txBody>
      </p:sp>
    </p:spTree>
    <p:extLst>
      <p:ext uri="{BB962C8B-B14F-4D97-AF65-F5344CB8AC3E}">
        <p14:creationId xmlns:p14="http://schemas.microsoft.com/office/powerpoint/2010/main" val="39191503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6227806" y="3"/>
            <a:ext cx="2916194" cy="68579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412230" y="685800"/>
            <a:ext cx="2400300" cy="1737360"/>
          </a:xfrm>
        </p:spPr>
        <p:txBody>
          <a:bodyPr anchor="b">
            <a:normAutofit/>
          </a:bodyPr>
          <a:lstStyle>
            <a:lvl1pPr>
              <a:defRPr sz="2800" b="0"/>
            </a:lvl1pPr>
          </a:lstStyle>
          <a:p>
            <a:r>
              <a:rPr lang="en-US"/>
              <a:t>Click to edit Master title style</a:t>
            </a:r>
            <a:endParaRPr lang="en-US" dirty="0"/>
          </a:p>
        </p:txBody>
      </p:sp>
      <p:sp>
        <p:nvSpPr>
          <p:cNvPr id="3" name="Content Placeholder 2"/>
          <p:cNvSpPr>
            <a:spLocks noGrp="1"/>
          </p:cNvSpPr>
          <p:nvPr>
            <p:ph idx="1"/>
          </p:nvPr>
        </p:nvSpPr>
        <p:spPr>
          <a:xfrm>
            <a:off x="628650" y="685800"/>
            <a:ext cx="5033772" cy="5020056"/>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412230" y="2423160"/>
            <a:ext cx="2400300" cy="3291840"/>
          </a:xfrm>
        </p:spPr>
        <p:txBody>
          <a:bodyPr>
            <a:normAutofit/>
          </a:bodyPr>
          <a:lstStyle>
            <a:lvl1pPr marL="0" indent="0">
              <a:lnSpc>
                <a:spcPct val="100000"/>
              </a:lnSpc>
              <a:spcBef>
                <a:spcPts val="1000"/>
              </a:spcBef>
              <a:buNone/>
              <a:defRPr sz="1350">
                <a:solidFill>
                  <a:schemeClr val="accent1">
                    <a:lumMod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grpSp>
        <p:nvGrpSpPr>
          <p:cNvPr id="12" name="Group 11"/>
          <p:cNvGrpSpPr/>
          <p:nvPr/>
        </p:nvGrpSpPr>
        <p:grpSpPr>
          <a:xfrm>
            <a:off x="8522664" y="6255258"/>
            <a:ext cx="393192" cy="393192"/>
            <a:chOff x="8532189" y="5068824"/>
            <a:chExt cx="393192" cy="393192"/>
          </a:xfrm>
        </p:grpSpPr>
        <p:sp>
          <p:nvSpPr>
            <p:cNvPr id="13" name="Oval 12"/>
            <p:cNvSpPr>
              <a:spLocks noChangeAspect="1"/>
            </p:cNvSpPr>
            <p:nvPr/>
          </p:nvSpPr>
          <p:spPr>
            <a:xfrm>
              <a:off x="8532189" y="5068824"/>
              <a:ext cx="393192" cy="39319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14" name="Oval 13"/>
            <p:cNvSpPr>
              <a:spLocks noChangeAspect="1"/>
            </p:cNvSpPr>
            <p:nvPr/>
          </p:nvSpPr>
          <p:spPr>
            <a:xfrm>
              <a:off x="8568766" y="5105400"/>
              <a:ext cx="320039" cy="320040"/>
            </a:xfrm>
            <a:prstGeom prst="ellipse">
              <a:avLst/>
            </a:prstGeom>
            <a:noFill/>
            <a:ln w="12700" cap="flat" cmpd="sng" algn="ctr">
              <a:solidFill>
                <a:srgbClr val="FFFFFF"/>
              </a:solidFill>
              <a:prstDash val="solid"/>
            </a:ln>
            <a:effectLst/>
          </p:spPr>
        </p:sp>
      </p:grpSp>
      <p:sp>
        <p:nvSpPr>
          <p:cNvPr id="9" name="Date Placeholder 8"/>
          <p:cNvSpPr>
            <a:spLocks noGrp="1"/>
          </p:cNvSpPr>
          <p:nvPr>
            <p:ph type="dt" sz="half" idx="10"/>
          </p:nvPr>
        </p:nvSpPr>
        <p:spPr/>
        <p:txBody>
          <a:bodyPr/>
          <a:lstStyle/>
          <a:p>
            <a:fld id="{B61BEF0D-F0BB-DE4B-95CE-6DB70DBA9567}" type="datetimeFigureOut">
              <a:rPr lang="en-US" smtClean="0"/>
              <a:pPr/>
              <a:t>1/5/2026</a:t>
            </a:fld>
            <a:endParaRPr lang="en-US" dirty="0"/>
          </a:p>
        </p:txBody>
      </p:sp>
      <p:sp>
        <p:nvSpPr>
          <p:cNvPr id="10" name="Footer Placeholder 9"/>
          <p:cNvSpPr>
            <a:spLocks noGrp="1"/>
          </p:cNvSpPr>
          <p:nvPr>
            <p:ph type="ftr" sz="quarter" idx="11"/>
          </p:nvPr>
        </p:nvSpPr>
        <p:spPr/>
        <p:txBody>
          <a:bodyPr/>
          <a:lstStyle/>
          <a:p>
            <a:endParaRPr lang="en-US" dirty="0"/>
          </a:p>
        </p:txBody>
      </p:sp>
      <p:sp>
        <p:nvSpPr>
          <p:cNvPr id="11" name="Slide Number Placeholder 10"/>
          <p:cNvSpPr>
            <a:spLocks noGrp="1"/>
          </p:cNvSpPr>
          <p:nvPr>
            <p:ph type="sldNum" sz="quarter" idx="12"/>
          </p:nvPr>
        </p:nvSpPr>
        <p:spPr>
          <a:xfrm>
            <a:off x="8483346" y="6272787"/>
            <a:ext cx="480060" cy="365125"/>
          </a:xfrm>
          <a:prstGeom prst="rect">
            <a:avLst/>
          </a:prstGeom>
        </p:spPr>
        <p:txBody>
          <a:bodyPr/>
          <a:lstStyle/>
          <a:p>
            <a:fld id="{DFCAA4AF-953D-244E-A785-3E30E94DDEA1}" type="slidenum">
              <a:rPr lang="en-IR" smtClean="0"/>
              <a:pPr/>
              <a:t>‹#›</a:t>
            </a:fld>
            <a:endParaRPr lang="en-IR"/>
          </a:p>
        </p:txBody>
      </p:sp>
    </p:spTree>
    <p:extLst>
      <p:ext uri="{BB962C8B-B14F-4D97-AF65-F5344CB8AC3E}">
        <p14:creationId xmlns:p14="http://schemas.microsoft.com/office/powerpoint/2010/main" val="1215032593"/>
      </p:ext>
    </p:extLst>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1" name="Rectangle 10"/>
          <p:cNvSpPr/>
          <p:nvPr/>
        </p:nvSpPr>
        <p:spPr>
          <a:xfrm>
            <a:off x="6227806" y="3"/>
            <a:ext cx="2916194" cy="68579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412230" y="685800"/>
            <a:ext cx="2400300" cy="1737360"/>
          </a:xfrm>
        </p:spPr>
        <p:txBody>
          <a:bodyPr anchor="b">
            <a:normAutofit/>
          </a:bodyPr>
          <a:lstStyle>
            <a:lvl1pPr>
              <a:defRPr sz="28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 y="0"/>
            <a:ext cx="6227805" cy="6858000"/>
          </a:xfrm>
          <a:solidFill>
            <a:schemeClr val="tx2">
              <a:lumMod val="20000"/>
              <a:lumOff val="80000"/>
            </a:schemeClr>
          </a:solidFill>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412230" y="2423160"/>
            <a:ext cx="2400300" cy="3291840"/>
          </a:xfrm>
        </p:spPr>
        <p:txBody>
          <a:bodyPr>
            <a:normAutofit/>
          </a:bodyPr>
          <a:lstStyle>
            <a:lvl1pPr marL="0" indent="0">
              <a:lnSpc>
                <a:spcPct val="100000"/>
              </a:lnSpc>
              <a:spcBef>
                <a:spcPts val="1000"/>
              </a:spcBef>
              <a:buNone/>
              <a:defRPr sz="1350">
                <a:solidFill>
                  <a:schemeClr val="accent1">
                    <a:lumMod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grpSp>
        <p:nvGrpSpPr>
          <p:cNvPr id="12" name="Group 11"/>
          <p:cNvGrpSpPr/>
          <p:nvPr/>
        </p:nvGrpSpPr>
        <p:grpSpPr>
          <a:xfrm>
            <a:off x="8522664" y="6255258"/>
            <a:ext cx="393192" cy="393192"/>
            <a:chOff x="8532189" y="5068824"/>
            <a:chExt cx="393192" cy="393192"/>
          </a:xfrm>
        </p:grpSpPr>
        <p:sp>
          <p:nvSpPr>
            <p:cNvPr id="13" name="Oval 12"/>
            <p:cNvSpPr>
              <a:spLocks noChangeAspect="1"/>
            </p:cNvSpPr>
            <p:nvPr/>
          </p:nvSpPr>
          <p:spPr>
            <a:xfrm>
              <a:off x="8532189" y="5068824"/>
              <a:ext cx="393192" cy="39319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14" name="Oval 13"/>
            <p:cNvSpPr>
              <a:spLocks noChangeAspect="1"/>
            </p:cNvSpPr>
            <p:nvPr/>
          </p:nvSpPr>
          <p:spPr>
            <a:xfrm>
              <a:off x="8568766" y="5105400"/>
              <a:ext cx="320039" cy="320040"/>
            </a:xfrm>
            <a:prstGeom prst="ellipse">
              <a:avLst/>
            </a:prstGeom>
            <a:noFill/>
            <a:ln w="12700" cap="flat" cmpd="sng" algn="ctr">
              <a:solidFill>
                <a:srgbClr val="FFFFFF"/>
              </a:solidFill>
              <a:prstDash val="solid"/>
            </a:ln>
            <a:effectLst/>
          </p:spPr>
        </p:sp>
      </p:grpSp>
      <p:sp>
        <p:nvSpPr>
          <p:cNvPr id="8" name="Date Placeholder 7"/>
          <p:cNvSpPr>
            <a:spLocks noGrp="1"/>
          </p:cNvSpPr>
          <p:nvPr>
            <p:ph type="dt" sz="half" idx="10"/>
          </p:nvPr>
        </p:nvSpPr>
        <p:spPr/>
        <p:txBody>
          <a:bodyPr/>
          <a:lstStyle/>
          <a:p>
            <a:fld id="{691E427E-F6E1-3E4B-826C-D8AB3E8AED67}" type="datetime1">
              <a:rPr lang="en-US" smtClean="0"/>
              <a:t>1/5/2026</a:t>
            </a:fld>
            <a:endParaRPr lang="en-IR"/>
          </a:p>
        </p:txBody>
      </p:sp>
      <p:sp>
        <p:nvSpPr>
          <p:cNvPr id="10" name="Slide Number Placeholder 9"/>
          <p:cNvSpPr>
            <a:spLocks noGrp="1"/>
          </p:cNvSpPr>
          <p:nvPr>
            <p:ph type="sldNum" sz="quarter" idx="12"/>
          </p:nvPr>
        </p:nvSpPr>
        <p:spPr>
          <a:xfrm>
            <a:off x="8483346" y="6272787"/>
            <a:ext cx="480060" cy="365125"/>
          </a:xfrm>
          <a:prstGeom prst="rect">
            <a:avLst/>
          </a:prstGeom>
        </p:spPr>
        <p:txBody>
          <a:bodyPr/>
          <a:lstStyle/>
          <a:p>
            <a:fld id="{DFCAA4AF-953D-244E-A785-3E30E94DDEA1}" type="slidenum">
              <a:rPr lang="en-IR" smtClean="0"/>
              <a:t>‹#›</a:t>
            </a:fld>
            <a:endParaRPr lang="en-IR"/>
          </a:p>
        </p:txBody>
      </p:sp>
    </p:spTree>
    <p:extLst>
      <p:ext uri="{BB962C8B-B14F-4D97-AF65-F5344CB8AC3E}">
        <p14:creationId xmlns:p14="http://schemas.microsoft.com/office/powerpoint/2010/main" val="31281726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microsoft.com/office/2007/relationships/hdphoto" Target="../media/hdphoto1.wdp"/><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2" name="Group 11"/>
          <p:cNvGrpSpPr/>
          <p:nvPr userDrawn="1"/>
        </p:nvGrpSpPr>
        <p:grpSpPr>
          <a:xfrm>
            <a:off x="8522664" y="6255258"/>
            <a:ext cx="393192" cy="393192"/>
            <a:chOff x="8532189" y="5068824"/>
            <a:chExt cx="393192" cy="393192"/>
          </a:xfrm>
        </p:grpSpPr>
        <p:sp>
          <p:nvSpPr>
            <p:cNvPr id="8" name="Oval 7"/>
            <p:cNvSpPr>
              <a:spLocks noChangeAspect="1"/>
            </p:cNvSpPr>
            <p:nvPr/>
          </p:nvSpPr>
          <p:spPr>
            <a:xfrm>
              <a:off x="8532189" y="5068824"/>
              <a:ext cx="393192" cy="393192"/>
            </a:xfrm>
            <a:prstGeom prst="ellipse">
              <a:avLst/>
            </a:prstGeom>
            <a:blipFill dpi="0" rotWithShape="1">
              <a:blip r:embed="rId14">
                <a:duotone>
                  <a:schemeClr val="accent1">
                    <a:shade val="45000"/>
                    <a:satMod val="135000"/>
                  </a:schemeClr>
                  <a:prstClr val="white"/>
                </a:duotone>
                <a:extLst>
                  <a:ext uri="{BEBA8EAE-BF5A-486C-A8C5-ECC9F3942E4B}">
                    <a14:imgProps xmlns:a14="http://schemas.microsoft.com/office/drawing/2010/main">
                      <a14:imgLayer r:embed="rId1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9" name="Oval 8"/>
            <p:cNvSpPr>
              <a:spLocks noChangeAspect="1"/>
            </p:cNvSpPr>
            <p:nvPr/>
          </p:nvSpPr>
          <p:spPr>
            <a:xfrm>
              <a:off x="8568766" y="5105400"/>
              <a:ext cx="320039" cy="320040"/>
            </a:xfrm>
            <a:prstGeom prst="ellipse">
              <a:avLst/>
            </a:prstGeom>
            <a:noFill/>
            <a:ln w="12700" cap="flat" cmpd="sng" algn="ctr">
              <a:solidFill>
                <a:srgbClr val="FFFFFF"/>
              </a:solidFill>
              <a:prstDash val="solid"/>
            </a:ln>
            <a:effectLst/>
          </p:spPr>
        </p:sp>
      </p:grpSp>
      <p:sp>
        <p:nvSpPr>
          <p:cNvPr id="2" name="Title Placeholder 1"/>
          <p:cNvSpPr>
            <a:spLocks noGrp="1"/>
          </p:cNvSpPr>
          <p:nvPr>
            <p:ph type="title"/>
          </p:nvPr>
        </p:nvSpPr>
        <p:spPr>
          <a:xfrm>
            <a:off x="685800" y="484632"/>
            <a:ext cx="7772400" cy="1609344"/>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85800" y="2121408"/>
            <a:ext cx="7772400" cy="4050792"/>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5992368" y="6272787"/>
            <a:ext cx="2455164" cy="365125"/>
          </a:xfrm>
          <a:prstGeom prst="rect">
            <a:avLst/>
          </a:prstGeom>
        </p:spPr>
        <p:txBody>
          <a:bodyPr vert="horz" lIns="91440" tIns="45720" rIns="91440" bIns="45720" rtlCol="0" anchor="ctr"/>
          <a:lstStyle>
            <a:lvl1pPr algn="r">
              <a:defRPr sz="1000">
                <a:solidFill>
                  <a:schemeClr val="accent1">
                    <a:lumMod val="50000"/>
                  </a:schemeClr>
                </a:solidFill>
              </a:defRPr>
            </a:lvl1pPr>
          </a:lstStyle>
          <a:p>
            <a:fld id="{B61BEF0D-F0BB-DE4B-95CE-6DB70DBA9567}" type="datetimeFigureOut">
              <a:rPr lang="en-US" smtClean="0"/>
              <a:pPr/>
              <a:t>1/5/2026</a:t>
            </a:fld>
            <a:endParaRPr lang="en-US" dirty="0"/>
          </a:p>
        </p:txBody>
      </p:sp>
      <p:sp>
        <p:nvSpPr>
          <p:cNvPr id="5" name="Footer Placeholder 4"/>
          <p:cNvSpPr>
            <a:spLocks noGrp="1"/>
          </p:cNvSpPr>
          <p:nvPr>
            <p:ph type="ftr" sz="quarter" idx="3"/>
          </p:nvPr>
        </p:nvSpPr>
        <p:spPr>
          <a:xfrm>
            <a:off x="685800" y="6272787"/>
            <a:ext cx="4745736" cy="365125"/>
          </a:xfrm>
          <a:prstGeom prst="rect">
            <a:avLst/>
          </a:prstGeom>
        </p:spPr>
        <p:txBody>
          <a:bodyPr vert="horz" lIns="91440" tIns="45720" rIns="91440" bIns="45720" rtlCol="0" anchor="ctr"/>
          <a:lstStyle>
            <a:lvl1pPr algn="l">
              <a:defRPr sz="1000">
                <a:solidFill>
                  <a:schemeClr val="accent1">
                    <a:lumMod val="50000"/>
                  </a:schemeClr>
                </a:solidFill>
              </a:defRPr>
            </a:lvl1pPr>
          </a:lstStyle>
          <a:p>
            <a:endParaRPr lang="en-US" dirty="0"/>
          </a:p>
        </p:txBody>
      </p:sp>
      <p:sp>
        <p:nvSpPr>
          <p:cNvPr id="6" name="Slide Number Placeholder 5"/>
          <p:cNvSpPr>
            <a:spLocks noGrp="1"/>
          </p:cNvSpPr>
          <p:nvPr>
            <p:ph type="sldNum" sz="quarter" idx="4"/>
          </p:nvPr>
        </p:nvSpPr>
        <p:spPr>
          <a:xfrm>
            <a:off x="8483346" y="6272787"/>
            <a:ext cx="480060" cy="365125"/>
          </a:xfrm>
          <a:prstGeom prst="rect">
            <a:avLst/>
          </a:prstGeom>
        </p:spPr>
        <p:txBody>
          <a:bodyPr vert="horz" lIns="91440" tIns="45720" rIns="91440" bIns="45720" rtlCol="0" anchor="ctr"/>
          <a:lstStyle>
            <a:lvl1pPr algn="ctr">
              <a:defRPr sz="1100" b="1" spc="-70" baseline="0">
                <a:solidFill>
                  <a:srgbClr val="FFFFFF"/>
                </a:solidFill>
                <a:latin typeface="+mn-lt"/>
              </a:defRPr>
            </a:lvl1pPr>
          </a:lstStyle>
          <a:p>
            <a:fld id="{DFCAA4AF-953D-244E-A785-3E30E94DDEA1}" type="slidenum">
              <a:rPr lang="en-IR" smtClean="0"/>
              <a:pPr/>
              <a:t>‹#›</a:t>
            </a:fld>
            <a:endParaRPr lang="en-IR" dirty="0"/>
          </a:p>
        </p:txBody>
      </p:sp>
    </p:spTree>
    <p:extLst>
      <p:ext uri="{BB962C8B-B14F-4D97-AF65-F5344CB8AC3E}">
        <p14:creationId xmlns:p14="http://schemas.microsoft.com/office/powerpoint/2010/main" val="635751511"/>
      </p:ext>
    </p:extLst>
  </p:cSld>
  <p:clrMap bg1="lt1" tx1="dk1" bg2="lt2" tx2="dk2" accent1="accent1" accent2="accent2" accent3="accent3" accent4="accent4" accent5="accent5" accent6="accent6" hlink="hlink" folHlink="folHlink"/>
  <p:sldLayoutIdLst>
    <p:sldLayoutId id="2147483878" r:id="rId1"/>
    <p:sldLayoutId id="2147483879" r:id="rId2"/>
    <p:sldLayoutId id="2147483880" r:id="rId3"/>
    <p:sldLayoutId id="2147483881" r:id="rId4"/>
    <p:sldLayoutId id="2147483882" r:id="rId5"/>
    <p:sldLayoutId id="2147483883" r:id="rId6"/>
    <p:sldLayoutId id="2147483884" r:id="rId7"/>
    <p:sldLayoutId id="2147483885" r:id="rId8"/>
    <p:sldLayoutId id="2147483886" r:id="rId9"/>
    <p:sldLayoutId id="2147483887" r:id="rId10"/>
    <p:sldLayoutId id="2147483888" r:id="rId11"/>
    <p:sldLayoutId id="2147483860" r:id="rId12"/>
  </p:sldLayoutIdLst>
  <p:hf hdr="0" ftr="0" dt="0"/>
  <p:txStyles>
    <p:titleStyle>
      <a:lvl1pPr algn="l" defTabSz="914400" rtl="1" eaLnBrk="1" latinLnBrk="0" hangingPunct="1">
        <a:lnSpc>
          <a:spcPct val="90000"/>
        </a:lnSpc>
        <a:spcBef>
          <a:spcPct val="0"/>
        </a:spcBef>
        <a:buNone/>
        <a:defRPr sz="4200" b="0" kern="1200" cap="all" baseline="0">
          <a:blipFill>
            <a:blip r:embed="rId16">
              <a:extLst>
                <a:ext uri="{28A0092B-C50C-407E-A947-70E740481C1C}">
                  <a14:useLocalDpi xmlns:a14="http://schemas.microsoft.com/office/drawing/2010/main" val="0"/>
                </a:ext>
              </a:extLst>
            </a:blip>
            <a:tile tx="6350" ty="-127000" sx="65000" sy="64000" flip="none" algn="tl"/>
          </a:blipFill>
          <a:latin typeface="+mj-lt"/>
          <a:ea typeface="+mj-ea"/>
          <a:cs typeface="+mj-cs"/>
        </a:defRPr>
      </a:lvl1pPr>
    </p:titleStyle>
    <p:bodyStyle>
      <a:lvl1pPr marL="182880" indent="-182880" algn="r" defTabSz="914400" rtl="1" eaLnBrk="1" latinLnBrk="0" hangingPunct="1">
        <a:lnSpc>
          <a:spcPct val="90000"/>
        </a:lnSpc>
        <a:spcBef>
          <a:spcPts val="1200"/>
        </a:spcBef>
        <a:buClr>
          <a:schemeClr val="accent1">
            <a:lumMod val="75000"/>
          </a:schemeClr>
        </a:buClr>
        <a:buSzPct val="85000"/>
        <a:buFont typeface="Wingdings" pitchFamily="2" charset="2"/>
        <a:buChar char="§"/>
        <a:defRPr sz="2000" kern="1200">
          <a:solidFill>
            <a:schemeClr val="tx1"/>
          </a:solidFill>
          <a:latin typeface="+mn-lt"/>
          <a:ea typeface="+mn-ea"/>
          <a:cs typeface="+mn-cs"/>
        </a:defRPr>
      </a:lvl1pPr>
      <a:lvl2pPr marL="457200" indent="-182880" algn="r" defTabSz="914400" rtl="1"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800" kern="1200">
          <a:solidFill>
            <a:schemeClr val="tx1"/>
          </a:solidFill>
          <a:latin typeface="+mn-lt"/>
          <a:ea typeface="+mn-ea"/>
          <a:cs typeface="+mn-cs"/>
        </a:defRPr>
      </a:lvl2pPr>
      <a:lvl3pPr marL="731520" indent="-182880" algn="r" defTabSz="914400" rtl="1"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3pPr>
      <a:lvl4pPr marL="1005840" indent="-182880" algn="r" defTabSz="914400" rtl="1"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4pPr>
      <a:lvl5pPr marL="1280160" indent="-182880" algn="r" defTabSz="914400" rtl="1"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5pPr>
      <a:lvl6pPr marL="1600000" indent="-228600" algn="r" defTabSz="914400" rtl="1"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6pPr>
      <a:lvl7pPr marL="1900000" indent="-228600" algn="r" defTabSz="914400" rtl="1"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7pPr>
      <a:lvl8pPr marL="2200000" indent="-228600" algn="r" defTabSz="914400" rtl="1"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8pPr>
      <a:lvl9pPr marL="2500000" indent="-228600" algn="r" defTabSz="914400" rtl="1"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643D25-2DC0-B145-8CDC-1305C74C1636}"/>
              </a:ext>
            </a:extLst>
          </p:cNvPr>
          <p:cNvSpPr>
            <a:spLocks noGrp="1"/>
          </p:cNvSpPr>
          <p:nvPr>
            <p:ph type="ctrTitle"/>
          </p:nvPr>
        </p:nvSpPr>
        <p:spPr>
          <a:xfrm>
            <a:off x="2680856" y="1785674"/>
            <a:ext cx="5616477" cy="2001839"/>
          </a:xfrm>
        </p:spPr>
        <p:txBody>
          <a:bodyPr anchor="ctr">
            <a:normAutofit/>
          </a:bodyPr>
          <a:lstStyle/>
          <a:p>
            <a:pPr algn="r"/>
            <a:r>
              <a:rPr lang="fa-IR" sz="2000" b="1" dirty="0">
                <a:cs typeface="B Mitra" panose="00000400000000000000" pitchFamily="2" charset="-78"/>
              </a:rPr>
              <a:t>جانمایی جدید و بازتعریف نقش ایران در اقتصاد جهان؛ ظرفیت‌های شکل‌دهی به ابتکار راهبردی - اقتصادی ایران و افغانستان</a:t>
            </a:r>
            <a:endParaRPr lang="fa-IR" sz="2000" b="1" dirty="0">
              <a:latin typeface="IRANYekan ExtraBold" panose="020B0506030804020204" pitchFamily="34" charset="-78"/>
              <a:cs typeface="B Mitra" panose="00000400000000000000" pitchFamily="2" charset="-78"/>
            </a:endParaRPr>
          </a:p>
        </p:txBody>
      </p:sp>
      <p:sp>
        <p:nvSpPr>
          <p:cNvPr id="3" name="Subtitle 2">
            <a:extLst>
              <a:ext uri="{FF2B5EF4-FFF2-40B4-BE49-F238E27FC236}">
                <a16:creationId xmlns:a16="http://schemas.microsoft.com/office/drawing/2014/main" id="{1BF6B021-3F5D-0643-BA4C-71F40E9F5B6F}"/>
              </a:ext>
            </a:extLst>
          </p:cNvPr>
          <p:cNvSpPr>
            <a:spLocks noGrp="1"/>
          </p:cNvSpPr>
          <p:nvPr>
            <p:ph type="subTitle" idx="1"/>
          </p:nvPr>
        </p:nvSpPr>
        <p:spPr>
          <a:xfrm>
            <a:off x="1143000" y="4487648"/>
            <a:ext cx="6858000" cy="1631798"/>
          </a:xfrm>
        </p:spPr>
        <p:txBody>
          <a:bodyPr>
            <a:normAutofit/>
          </a:bodyPr>
          <a:lstStyle/>
          <a:p>
            <a:pPr algn="ctr">
              <a:spcBef>
                <a:spcPts val="1000"/>
              </a:spcBef>
            </a:pPr>
            <a:r>
              <a:rPr lang="fa-IR" sz="2500" dirty="0">
                <a:solidFill>
                  <a:srgbClr val="1F4497"/>
                </a:solidFill>
                <a:latin typeface="IRANYekan Light" panose="020B0506030804020204" pitchFamily="34" charset="-78"/>
                <a:cs typeface="B Mitra" panose="00000400000000000000" pitchFamily="2" charset="-78"/>
              </a:rPr>
              <a:t>میلاد ترابی فرد</a:t>
            </a:r>
          </a:p>
          <a:p>
            <a:pPr algn="ctr">
              <a:spcBef>
                <a:spcPts val="1000"/>
              </a:spcBef>
            </a:pPr>
            <a:r>
              <a:rPr lang="fa-IR" sz="2500" dirty="0">
                <a:solidFill>
                  <a:srgbClr val="1F4497"/>
                </a:solidFill>
                <a:latin typeface="IRANYekan Light" panose="020B0506030804020204" pitchFamily="34" charset="-78"/>
                <a:cs typeface="B Mitra" panose="00000400000000000000" pitchFamily="2" charset="-78"/>
              </a:rPr>
              <a:t>دانشجوی دکتری حکمرانی اقتصادی</a:t>
            </a:r>
          </a:p>
          <a:p>
            <a:pPr algn="ctr">
              <a:spcBef>
                <a:spcPts val="1000"/>
              </a:spcBef>
            </a:pPr>
            <a:r>
              <a:rPr lang="fa-IR" sz="2500" dirty="0">
                <a:solidFill>
                  <a:srgbClr val="1F4497"/>
                </a:solidFill>
                <a:latin typeface="IRANYekan Light" panose="020B0506030804020204" pitchFamily="34" charset="-78"/>
                <a:cs typeface="B Mitra" panose="00000400000000000000" pitchFamily="2" charset="-78"/>
              </a:rPr>
              <a:t>مرکز پژوهش های مجلس شورای اسلامی</a:t>
            </a:r>
            <a:endParaRPr lang="en-IR" sz="2500" dirty="0">
              <a:solidFill>
                <a:srgbClr val="1F4497"/>
              </a:solidFill>
              <a:latin typeface="IRANYekan Light" panose="020B0506030804020204" pitchFamily="34" charset="-78"/>
              <a:cs typeface="B Mitra" panose="00000400000000000000" pitchFamily="2" charset="-78"/>
            </a:endParaRPr>
          </a:p>
        </p:txBody>
      </p:sp>
      <p:pic>
        <p:nvPicPr>
          <p:cNvPr id="4" name="Picture 3">
            <a:extLst>
              <a:ext uri="{FF2B5EF4-FFF2-40B4-BE49-F238E27FC236}">
                <a16:creationId xmlns:a16="http://schemas.microsoft.com/office/drawing/2014/main" id="{919E5219-1E3A-DC35-DD33-B64A63134DD7}"/>
              </a:ext>
            </a:extLst>
          </p:cNvPr>
          <p:cNvPicPr>
            <a:picLocks noChangeAspect="1"/>
          </p:cNvPicPr>
          <p:nvPr/>
        </p:nvPicPr>
        <p:blipFill>
          <a:blip r:embed="rId2"/>
          <a:stretch>
            <a:fillRect/>
          </a:stretch>
        </p:blipFill>
        <p:spPr>
          <a:xfrm>
            <a:off x="2680856" y="554530"/>
            <a:ext cx="3782291" cy="505691"/>
          </a:xfrm>
          <a:prstGeom prst="rect">
            <a:avLst/>
          </a:prstGeom>
        </p:spPr>
      </p:pic>
      <p:pic>
        <p:nvPicPr>
          <p:cNvPr id="7" name="Picture 6">
            <a:extLst>
              <a:ext uri="{FF2B5EF4-FFF2-40B4-BE49-F238E27FC236}">
                <a16:creationId xmlns:a16="http://schemas.microsoft.com/office/drawing/2014/main" id="{E90C306D-453F-426E-947B-C1EB46B24D3E}"/>
              </a:ext>
            </a:extLst>
          </p:cNvPr>
          <p:cNvPicPr>
            <a:picLocks noChangeAspect="1"/>
          </p:cNvPicPr>
          <p:nvPr/>
        </p:nvPicPr>
        <p:blipFill>
          <a:blip r:embed="rId3"/>
          <a:stretch>
            <a:fillRect/>
          </a:stretch>
        </p:blipFill>
        <p:spPr>
          <a:xfrm>
            <a:off x="873531" y="1732220"/>
            <a:ext cx="1996158" cy="2192666"/>
          </a:xfrm>
          <a:prstGeom prst="rect">
            <a:avLst/>
          </a:prstGeom>
        </p:spPr>
      </p:pic>
    </p:spTree>
    <p:extLst>
      <p:ext uri="{BB962C8B-B14F-4D97-AF65-F5344CB8AC3E}">
        <p14:creationId xmlns:p14="http://schemas.microsoft.com/office/powerpoint/2010/main" val="9182169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ounded Rectangle 9">
            <a:extLst>
              <a:ext uri="{FF2B5EF4-FFF2-40B4-BE49-F238E27FC236}">
                <a16:creationId xmlns:a16="http://schemas.microsoft.com/office/drawing/2014/main" id="{BEC84A8C-590E-DC47-BD23-9BF38BE92C63}"/>
              </a:ext>
            </a:extLst>
          </p:cNvPr>
          <p:cNvSpPr/>
          <p:nvPr/>
        </p:nvSpPr>
        <p:spPr>
          <a:xfrm>
            <a:off x="2267063" y="3393877"/>
            <a:ext cx="4609879" cy="898028"/>
          </a:xfrm>
          <a:prstGeom prst="roundRect">
            <a:avLst>
              <a:gd name="adj" fmla="val 50000"/>
            </a:avLst>
          </a:prstGeom>
          <a:solidFill>
            <a:schemeClr val="bg1">
              <a:lumMod val="85000"/>
            </a:schemeClr>
          </a:solidFill>
          <a:ln w="381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2600" b="1" dirty="0">
                <a:solidFill>
                  <a:sysClr val="windowText" lastClr="000000"/>
                </a:solidFill>
                <a:latin typeface="IRANYekan" panose="020B0506030804020204" pitchFamily="34" charset="-78"/>
                <a:cs typeface="B Mitra" panose="00000400000000000000" pitchFamily="2" charset="-78"/>
              </a:rPr>
              <a:t>تحلیل ابعاد مسئله</a:t>
            </a:r>
            <a:endParaRPr lang="en-IR" sz="2600" b="1" dirty="0">
              <a:solidFill>
                <a:sysClr val="windowText" lastClr="000000"/>
              </a:solidFill>
              <a:latin typeface="IRANYekan" panose="020B0506030804020204" pitchFamily="34" charset="-78"/>
              <a:cs typeface="B Mitra" panose="00000400000000000000" pitchFamily="2" charset="-78"/>
            </a:endParaRPr>
          </a:p>
        </p:txBody>
      </p:sp>
      <p:sp>
        <p:nvSpPr>
          <p:cNvPr id="17" name="Rounded Rectangle 16">
            <a:extLst>
              <a:ext uri="{FF2B5EF4-FFF2-40B4-BE49-F238E27FC236}">
                <a16:creationId xmlns:a16="http://schemas.microsoft.com/office/drawing/2014/main" id="{4D54E1AE-035D-0F41-8452-145CAFED9875}"/>
              </a:ext>
            </a:extLst>
          </p:cNvPr>
          <p:cNvSpPr/>
          <p:nvPr/>
        </p:nvSpPr>
        <p:spPr>
          <a:xfrm>
            <a:off x="2267063" y="4844653"/>
            <a:ext cx="4609879" cy="898028"/>
          </a:xfrm>
          <a:prstGeom prst="roundRect">
            <a:avLst>
              <a:gd name="adj" fmla="val 50000"/>
            </a:avLst>
          </a:prstGeom>
          <a:solidFill>
            <a:schemeClr val="bg1">
              <a:lumMod val="85000"/>
            </a:schemeClr>
          </a:solidFill>
          <a:ln w="381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2600" b="1" dirty="0">
                <a:solidFill>
                  <a:sysClr val="windowText" lastClr="000000"/>
                </a:solidFill>
                <a:latin typeface="IRANYekan" panose="020B0506030804020204" pitchFamily="34" charset="-78"/>
                <a:cs typeface="B Mitra" panose="00000400000000000000" pitchFamily="2" charset="-78"/>
              </a:rPr>
              <a:t>راهکارهای سیاستی</a:t>
            </a:r>
            <a:endParaRPr lang="en-IR" sz="2600" b="1" dirty="0">
              <a:solidFill>
                <a:sysClr val="windowText" lastClr="000000"/>
              </a:solidFill>
              <a:latin typeface="IRANYekan" panose="020B0506030804020204" pitchFamily="34" charset="-78"/>
              <a:cs typeface="B Mitra" panose="00000400000000000000" pitchFamily="2" charset="-78"/>
            </a:endParaRPr>
          </a:p>
        </p:txBody>
      </p:sp>
      <p:sp>
        <p:nvSpPr>
          <p:cNvPr id="9" name="Rounded Rectangle 8">
            <a:extLst>
              <a:ext uri="{FF2B5EF4-FFF2-40B4-BE49-F238E27FC236}">
                <a16:creationId xmlns:a16="http://schemas.microsoft.com/office/drawing/2014/main" id="{3742EF48-FC86-1048-907D-E56DFA5D238F}"/>
              </a:ext>
            </a:extLst>
          </p:cNvPr>
          <p:cNvSpPr/>
          <p:nvPr/>
        </p:nvSpPr>
        <p:spPr>
          <a:xfrm>
            <a:off x="2267063" y="1943101"/>
            <a:ext cx="4609879" cy="898028"/>
          </a:xfrm>
          <a:prstGeom prst="roundRect">
            <a:avLst>
              <a:gd name="adj" fmla="val 50000"/>
            </a:avLst>
          </a:prstGeom>
          <a:solidFill>
            <a:schemeClr val="bg1">
              <a:lumMod val="85000"/>
            </a:schemeClr>
          </a:solidFill>
          <a:ln w="381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600" b="1" dirty="0">
                <a:solidFill>
                  <a:sysClr val="windowText" lastClr="000000"/>
                </a:solidFill>
                <a:latin typeface="IRANYekan" panose="020B0506030804020204" pitchFamily="34" charset="-78"/>
                <a:cs typeface="B Mitra" panose="00000400000000000000" pitchFamily="2" charset="-78"/>
              </a:rPr>
              <a:t>مقدمه و بیان مسئله</a:t>
            </a:r>
            <a:endParaRPr lang="en-IR" sz="2600" b="1" dirty="0">
              <a:solidFill>
                <a:sysClr val="windowText" lastClr="000000"/>
              </a:solidFill>
              <a:latin typeface="IRANYekan" panose="020B0506030804020204" pitchFamily="34" charset="-78"/>
              <a:cs typeface="B Mitra" panose="00000400000000000000" pitchFamily="2" charset="-78"/>
            </a:endParaRPr>
          </a:p>
        </p:txBody>
      </p:sp>
      <p:sp>
        <p:nvSpPr>
          <p:cNvPr id="2" name="TextBox 1">
            <a:extLst>
              <a:ext uri="{FF2B5EF4-FFF2-40B4-BE49-F238E27FC236}">
                <a16:creationId xmlns:a16="http://schemas.microsoft.com/office/drawing/2014/main" id="{B9EF2EA7-C626-A34D-9447-CB7CC006892D}"/>
              </a:ext>
            </a:extLst>
          </p:cNvPr>
          <p:cNvSpPr txBox="1"/>
          <p:nvPr/>
        </p:nvSpPr>
        <p:spPr>
          <a:xfrm>
            <a:off x="2514600" y="740639"/>
            <a:ext cx="4114800" cy="707886"/>
          </a:xfrm>
          <a:prstGeom prst="rect">
            <a:avLst/>
          </a:prstGeom>
          <a:noFill/>
        </p:spPr>
        <p:txBody>
          <a:bodyPr wrap="square" rtlCol="0">
            <a:spAutoFit/>
          </a:bodyPr>
          <a:lstStyle/>
          <a:p>
            <a:pPr algn="ctr" rtl="1"/>
            <a:r>
              <a:rPr lang="fa-IR" sz="4000" b="1" dirty="0">
                <a:solidFill>
                  <a:srgbClr val="204497"/>
                </a:solidFill>
                <a:latin typeface="IRANYekan ExtraBold" panose="020B0506030804020204" pitchFamily="34" charset="-78"/>
                <a:cs typeface="B Mitra" panose="00000400000000000000" pitchFamily="2" charset="-78"/>
              </a:rPr>
              <a:t>فهرست مطالب</a:t>
            </a:r>
            <a:endParaRPr lang="en-IR" sz="4000" b="1" dirty="0">
              <a:solidFill>
                <a:srgbClr val="204497"/>
              </a:solidFill>
              <a:latin typeface="IRANYekan ExtraBold" panose="020B0506030804020204" pitchFamily="34" charset="-78"/>
              <a:cs typeface="B Mitra" panose="00000400000000000000" pitchFamily="2" charset="-78"/>
            </a:endParaRPr>
          </a:p>
        </p:txBody>
      </p:sp>
      <p:sp>
        <p:nvSpPr>
          <p:cNvPr id="4" name="Slide Number Placeholder 3">
            <a:extLst>
              <a:ext uri="{FF2B5EF4-FFF2-40B4-BE49-F238E27FC236}">
                <a16:creationId xmlns:a16="http://schemas.microsoft.com/office/drawing/2014/main" id="{41210AA0-632C-0D47-9332-BC982D94B561}"/>
              </a:ext>
            </a:extLst>
          </p:cNvPr>
          <p:cNvSpPr>
            <a:spLocks noGrp="1"/>
          </p:cNvSpPr>
          <p:nvPr>
            <p:ph type="sldNum" sz="quarter" idx="12"/>
          </p:nvPr>
        </p:nvSpPr>
        <p:spPr/>
        <p:txBody>
          <a:bodyPr/>
          <a:lstStyle/>
          <a:p>
            <a:fld id="{DFCAA4AF-953D-244E-A785-3E30E94DDEA1}" type="slidenum">
              <a:rPr lang="en-IR" smtClean="0">
                <a:cs typeface="B Mitra" panose="00000400000000000000" pitchFamily="2" charset="-78"/>
              </a:rPr>
              <a:t>1</a:t>
            </a:fld>
            <a:endParaRPr lang="en-IR" dirty="0">
              <a:cs typeface="B Mitra" panose="00000400000000000000" pitchFamily="2" charset="-78"/>
            </a:endParaRPr>
          </a:p>
        </p:txBody>
      </p:sp>
    </p:spTree>
    <p:extLst>
      <p:ext uri="{BB962C8B-B14F-4D97-AF65-F5344CB8AC3E}">
        <p14:creationId xmlns:p14="http://schemas.microsoft.com/office/powerpoint/2010/main" val="348202348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ounded Rectangle 9">
            <a:extLst>
              <a:ext uri="{FF2B5EF4-FFF2-40B4-BE49-F238E27FC236}">
                <a16:creationId xmlns:a16="http://schemas.microsoft.com/office/drawing/2014/main" id="{BEC84A8C-590E-DC47-BD23-9BF38BE92C63}"/>
              </a:ext>
            </a:extLst>
          </p:cNvPr>
          <p:cNvSpPr/>
          <p:nvPr/>
        </p:nvSpPr>
        <p:spPr>
          <a:xfrm>
            <a:off x="2805000" y="295197"/>
            <a:ext cx="2324126" cy="540000"/>
          </a:xfrm>
          <a:prstGeom prst="roundRect">
            <a:avLst>
              <a:gd name="adj" fmla="val 50000"/>
            </a:avLst>
          </a:prstGeom>
          <a:solidFill>
            <a:schemeClr val="bg1">
              <a:lumMod val="85000"/>
            </a:schemeClr>
          </a:solid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dirty="0">
                <a:solidFill>
                  <a:sysClr val="windowText" lastClr="000000"/>
                </a:solidFill>
                <a:latin typeface="IRANYekan" panose="020B0506030804020204" pitchFamily="34" charset="-78"/>
                <a:cs typeface="B Mitra" panose="00000400000000000000" pitchFamily="2" charset="-78"/>
              </a:rPr>
              <a:t>تحلیل ابعاد مسئله</a:t>
            </a:r>
            <a:endParaRPr lang="en-IR" dirty="0">
              <a:solidFill>
                <a:sysClr val="windowText" lastClr="000000"/>
              </a:solidFill>
              <a:latin typeface="IRANYekan" panose="020B0506030804020204" pitchFamily="34" charset="-78"/>
              <a:cs typeface="B Mitra" panose="00000400000000000000" pitchFamily="2" charset="-78"/>
            </a:endParaRPr>
          </a:p>
        </p:txBody>
      </p:sp>
      <p:sp>
        <p:nvSpPr>
          <p:cNvPr id="17" name="Rounded Rectangle 16">
            <a:extLst>
              <a:ext uri="{FF2B5EF4-FFF2-40B4-BE49-F238E27FC236}">
                <a16:creationId xmlns:a16="http://schemas.microsoft.com/office/drawing/2014/main" id="{4D54E1AE-035D-0F41-8452-145CAFED9875}"/>
              </a:ext>
            </a:extLst>
          </p:cNvPr>
          <p:cNvSpPr/>
          <p:nvPr/>
        </p:nvSpPr>
        <p:spPr>
          <a:xfrm>
            <a:off x="212780" y="293314"/>
            <a:ext cx="2324126" cy="540000"/>
          </a:xfrm>
          <a:prstGeom prst="roundRect">
            <a:avLst>
              <a:gd name="adj" fmla="val 50000"/>
            </a:avLst>
          </a:prstGeom>
          <a:solidFill>
            <a:schemeClr val="bg1">
              <a:lumMod val="85000"/>
            </a:schemeClr>
          </a:solid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dirty="0">
                <a:solidFill>
                  <a:sysClr val="windowText" lastClr="000000"/>
                </a:solidFill>
                <a:latin typeface="IRANYekan" panose="020B0506030804020204" pitchFamily="34" charset="-78"/>
                <a:cs typeface="B Mitra" panose="00000400000000000000" pitchFamily="2" charset="-78"/>
              </a:rPr>
              <a:t>راهکارهای سیاستی</a:t>
            </a:r>
            <a:endParaRPr lang="en-IR" dirty="0">
              <a:solidFill>
                <a:sysClr val="windowText" lastClr="000000"/>
              </a:solidFill>
              <a:latin typeface="IRANYekan" panose="020B0506030804020204" pitchFamily="34" charset="-78"/>
              <a:cs typeface="B Mitra" panose="00000400000000000000" pitchFamily="2" charset="-78"/>
            </a:endParaRPr>
          </a:p>
        </p:txBody>
      </p:sp>
      <p:sp>
        <p:nvSpPr>
          <p:cNvPr id="9" name="Rounded Rectangle 8">
            <a:extLst>
              <a:ext uri="{FF2B5EF4-FFF2-40B4-BE49-F238E27FC236}">
                <a16:creationId xmlns:a16="http://schemas.microsoft.com/office/drawing/2014/main" id="{3742EF48-FC86-1048-907D-E56DFA5D238F}"/>
              </a:ext>
            </a:extLst>
          </p:cNvPr>
          <p:cNvSpPr/>
          <p:nvPr/>
        </p:nvSpPr>
        <p:spPr>
          <a:xfrm>
            <a:off x="5359120" y="293314"/>
            <a:ext cx="2324126" cy="540000"/>
          </a:xfrm>
          <a:prstGeom prst="roundRect">
            <a:avLst>
              <a:gd name="adj" fmla="val 50000"/>
            </a:avLst>
          </a:prstGeom>
          <a:solidFill>
            <a:srgbClr val="204497"/>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dirty="0">
                <a:solidFill>
                  <a:schemeClr val="bg1"/>
                </a:solidFill>
                <a:latin typeface="IRANYekan" panose="020B0506030804020204" pitchFamily="34" charset="-78"/>
                <a:cs typeface="B Mitra" panose="00000400000000000000" pitchFamily="2" charset="-78"/>
              </a:rPr>
              <a:t>مقدمه و بیان مسئله</a:t>
            </a:r>
          </a:p>
        </p:txBody>
      </p:sp>
      <p:sp>
        <p:nvSpPr>
          <p:cNvPr id="16" name="TextBox 15">
            <a:extLst>
              <a:ext uri="{FF2B5EF4-FFF2-40B4-BE49-F238E27FC236}">
                <a16:creationId xmlns:a16="http://schemas.microsoft.com/office/drawing/2014/main" id="{D647DC72-36D8-DC40-B9BB-21E1884CFD6A}"/>
              </a:ext>
            </a:extLst>
          </p:cNvPr>
          <p:cNvSpPr txBox="1"/>
          <p:nvPr/>
        </p:nvSpPr>
        <p:spPr>
          <a:xfrm>
            <a:off x="654756" y="1311722"/>
            <a:ext cx="7828590" cy="3797193"/>
          </a:xfrm>
          <a:prstGeom prst="rect">
            <a:avLst/>
          </a:prstGeom>
          <a:noFill/>
        </p:spPr>
        <p:txBody>
          <a:bodyPr wrap="square" rtlCol="0">
            <a:spAutoFit/>
          </a:bodyPr>
          <a:lstStyle/>
          <a:p>
            <a:pPr marL="285744" indent="-285744" algn="just" rtl="1">
              <a:lnSpc>
                <a:spcPct val="150000"/>
              </a:lnSpc>
              <a:buFont typeface="Arial" panose="020B0604020202020204" pitchFamily="34" charset="0"/>
              <a:buChar char="•"/>
            </a:pPr>
            <a:r>
              <a:rPr lang="ar-SA" b="1" dirty="0">
                <a:latin typeface="IRANYekanFN" panose="020B0506030804020204" pitchFamily="34" charset="-78"/>
                <a:cs typeface="B Mitra" panose="00000400000000000000" pitchFamily="2" charset="-78"/>
              </a:rPr>
              <a:t>مسئله افغانستان برای ایران، مسئله‌ای پیچیده و مرکب است که درون خود زیرمسئله‌های مهمی همچون تامین نیروی انسانی زنجیره‌های اقتصادی ایران، معماری ارزی ایران، معمای طالبانیسم و فارسی‌زدایی، معضل آب در شرق کشور، امنیت ملی در برابر تروریسم و تعیین نسبت ایران با قدرت‌های بزرگی همچون چین و روسیه را در بر دارد. </a:t>
            </a:r>
            <a:endParaRPr lang="fa-IR" b="1" dirty="0">
              <a:latin typeface="IRANYekanFN" panose="020B0506030804020204" pitchFamily="34" charset="-78"/>
              <a:cs typeface="B Mitra" panose="00000400000000000000" pitchFamily="2" charset="-78"/>
            </a:endParaRPr>
          </a:p>
          <a:p>
            <a:pPr marL="285744" indent="-285744" algn="just" rtl="1">
              <a:lnSpc>
                <a:spcPct val="150000"/>
              </a:lnSpc>
              <a:buFont typeface="Arial" panose="020B0604020202020204" pitchFamily="34" charset="0"/>
              <a:buChar char="•"/>
            </a:pPr>
            <a:endParaRPr lang="fa-IR" b="1" dirty="0">
              <a:latin typeface="IRANYekanFN" panose="020B0506030804020204" pitchFamily="34" charset="-78"/>
              <a:cs typeface="B Mitra" panose="00000400000000000000" pitchFamily="2" charset="-78"/>
            </a:endParaRPr>
          </a:p>
          <a:p>
            <a:pPr marL="285744" indent="-285744" algn="just" rtl="1">
              <a:lnSpc>
                <a:spcPct val="150000"/>
              </a:lnSpc>
              <a:buFont typeface="Arial" panose="020B0604020202020204" pitchFamily="34" charset="0"/>
              <a:buChar char="•"/>
            </a:pPr>
            <a:r>
              <a:rPr lang="fa-IR" b="1" dirty="0">
                <a:latin typeface="IRANYekanFN" panose="020B0506030804020204" pitchFamily="34" charset="-78"/>
                <a:cs typeface="B Mitra" panose="00000400000000000000" pitchFamily="2" charset="-78"/>
              </a:rPr>
              <a:t>در واقع مسئله‌ی افغانستان برای ایران، مسئله‌ای نیست که بتوان صرفا با اقدامات سلبی با آن برخورد کرد، بلکه برعکس؛ افغانستان خود بخشی از پاسخ به سوال ایران آینده است؛ «ایران»ی که به ادراک منقضی شدن نظم پیشین دست یافته و برای جانمایی جدید خود در جهان باید به مجموعه وسیعی از سوالات جغرافیایی به وسیله‌ی ابتکارات جدید پاسخ دهد. </a:t>
            </a:r>
          </a:p>
        </p:txBody>
      </p:sp>
      <p:sp>
        <p:nvSpPr>
          <p:cNvPr id="33" name="Slide Number Placeholder 5">
            <a:extLst>
              <a:ext uri="{FF2B5EF4-FFF2-40B4-BE49-F238E27FC236}">
                <a16:creationId xmlns:a16="http://schemas.microsoft.com/office/drawing/2014/main" id="{503B2B1C-4187-F742-B415-DF061F65FD40}"/>
              </a:ext>
            </a:extLst>
          </p:cNvPr>
          <p:cNvSpPr>
            <a:spLocks noGrp="1"/>
          </p:cNvSpPr>
          <p:nvPr>
            <p:ph type="sldNum" sz="quarter" idx="12"/>
          </p:nvPr>
        </p:nvSpPr>
        <p:spPr/>
        <p:txBody>
          <a:bodyPr/>
          <a:lstStyle/>
          <a:p>
            <a:fld id="{DFCAA4AF-953D-244E-A785-3E30E94DDEA1}" type="slidenum">
              <a:rPr lang="en-IR" smtClean="0">
                <a:cs typeface="B Mitra" panose="00000400000000000000" pitchFamily="2" charset="-78"/>
              </a:rPr>
              <a:t>2</a:t>
            </a:fld>
            <a:endParaRPr lang="en-IR" dirty="0">
              <a:cs typeface="B Mitra" panose="00000400000000000000" pitchFamily="2" charset="-78"/>
            </a:endParaRPr>
          </a:p>
        </p:txBody>
      </p:sp>
      <p:cxnSp>
        <p:nvCxnSpPr>
          <p:cNvPr id="3" name="Straight Connector 2">
            <a:extLst>
              <a:ext uri="{FF2B5EF4-FFF2-40B4-BE49-F238E27FC236}">
                <a16:creationId xmlns:a16="http://schemas.microsoft.com/office/drawing/2014/main" id="{CFF62F97-3DB0-0642-DF51-6A41CBCB6C73}"/>
              </a:ext>
            </a:extLst>
          </p:cNvPr>
          <p:cNvCxnSpPr>
            <a:cxnSpLocks/>
          </p:cNvCxnSpPr>
          <p:nvPr/>
        </p:nvCxnSpPr>
        <p:spPr>
          <a:xfrm>
            <a:off x="212780" y="1066405"/>
            <a:ext cx="8662279" cy="0"/>
          </a:xfrm>
          <a:prstGeom prst="line">
            <a:avLst/>
          </a:prstGeom>
          <a:ln w="19050">
            <a:solidFill>
              <a:srgbClr val="8AB833"/>
            </a:solidFill>
          </a:ln>
        </p:spPr>
        <p:style>
          <a:lnRef idx="1">
            <a:schemeClr val="accent1"/>
          </a:lnRef>
          <a:fillRef idx="0">
            <a:schemeClr val="accent1"/>
          </a:fillRef>
          <a:effectRef idx="0">
            <a:schemeClr val="accent1"/>
          </a:effectRef>
          <a:fontRef idx="minor">
            <a:schemeClr val="tx1"/>
          </a:fontRef>
        </p:style>
      </p:cxnSp>
      <p:pic>
        <p:nvPicPr>
          <p:cNvPr id="4" name="Picture 3">
            <a:extLst>
              <a:ext uri="{FF2B5EF4-FFF2-40B4-BE49-F238E27FC236}">
                <a16:creationId xmlns:a16="http://schemas.microsoft.com/office/drawing/2014/main" id="{44875641-01C5-78B9-633E-97F5A4491B84}"/>
              </a:ext>
            </a:extLst>
          </p:cNvPr>
          <p:cNvPicPr>
            <a:picLocks noChangeAspect="1"/>
          </p:cNvPicPr>
          <p:nvPr/>
        </p:nvPicPr>
        <p:blipFill>
          <a:blip r:embed="rId3"/>
          <a:stretch>
            <a:fillRect/>
          </a:stretch>
        </p:blipFill>
        <p:spPr>
          <a:xfrm>
            <a:off x="8050306" y="85750"/>
            <a:ext cx="821766" cy="895116"/>
          </a:xfrm>
          <a:prstGeom prst="rect">
            <a:avLst/>
          </a:prstGeom>
        </p:spPr>
      </p:pic>
    </p:spTree>
    <p:extLst>
      <p:ext uri="{BB962C8B-B14F-4D97-AF65-F5344CB8AC3E}">
        <p14:creationId xmlns:p14="http://schemas.microsoft.com/office/powerpoint/2010/main" val="1413837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anim calcmode="lin" valueType="num">
                                      <p:cBhvr>
                                        <p:cTn id="8" dur="500" fill="hold"/>
                                        <p:tgtEl>
                                          <p:spTgt spid="16"/>
                                        </p:tgtEl>
                                        <p:attrNameLst>
                                          <p:attrName>ppt_x</p:attrName>
                                        </p:attrNameLst>
                                      </p:cBhvr>
                                      <p:tavLst>
                                        <p:tav tm="0">
                                          <p:val>
                                            <p:strVal val="#ppt_x"/>
                                          </p:val>
                                        </p:tav>
                                        <p:tav tm="100000">
                                          <p:val>
                                            <p:strVal val="#ppt_x"/>
                                          </p:val>
                                        </p:tav>
                                      </p:tavLst>
                                    </p:anim>
                                    <p:anim calcmode="lin" valueType="num">
                                      <p:cBhvr>
                                        <p:cTn id="9"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9D16EC-1486-8C73-E2AB-8545757B2CE2}"/>
            </a:ext>
          </a:extLst>
        </p:cNvPr>
        <p:cNvGrpSpPr/>
        <p:nvPr/>
      </p:nvGrpSpPr>
      <p:grpSpPr>
        <a:xfrm>
          <a:off x="0" y="0"/>
          <a:ext cx="0" cy="0"/>
          <a:chOff x="0" y="0"/>
          <a:chExt cx="0" cy="0"/>
        </a:xfrm>
      </p:grpSpPr>
      <p:sp>
        <p:nvSpPr>
          <p:cNvPr id="10" name="Rounded Rectangle 9">
            <a:extLst>
              <a:ext uri="{FF2B5EF4-FFF2-40B4-BE49-F238E27FC236}">
                <a16:creationId xmlns:a16="http://schemas.microsoft.com/office/drawing/2014/main" id="{1B4E994C-8AF0-F209-68DC-8FF4AFDDA888}"/>
              </a:ext>
            </a:extLst>
          </p:cNvPr>
          <p:cNvSpPr/>
          <p:nvPr/>
        </p:nvSpPr>
        <p:spPr>
          <a:xfrm>
            <a:off x="2805000" y="295197"/>
            <a:ext cx="2324126" cy="540000"/>
          </a:xfrm>
          <a:prstGeom prst="roundRect">
            <a:avLst>
              <a:gd name="adj" fmla="val 50000"/>
            </a:avLst>
          </a:prstGeom>
          <a:solidFill>
            <a:schemeClr val="bg1">
              <a:lumMod val="85000"/>
            </a:schemeClr>
          </a:solid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dirty="0">
                <a:solidFill>
                  <a:sysClr val="windowText" lastClr="000000"/>
                </a:solidFill>
                <a:latin typeface="IRANYekan" panose="020B0506030804020204" pitchFamily="34" charset="-78"/>
                <a:cs typeface="B Mitra" panose="00000400000000000000" pitchFamily="2" charset="-78"/>
              </a:rPr>
              <a:t>تحلیل ابعاد مسئله</a:t>
            </a:r>
            <a:endParaRPr lang="en-IR" dirty="0">
              <a:solidFill>
                <a:sysClr val="windowText" lastClr="000000"/>
              </a:solidFill>
              <a:latin typeface="IRANYekan" panose="020B0506030804020204" pitchFamily="34" charset="-78"/>
              <a:cs typeface="B Mitra" panose="00000400000000000000" pitchFamily="2" charset="-78"/>
            </a:endParaRPr>
          </a:p>
        </p:txBody>
      </p:sp>
      <p:sp>
        <p:nvSpPr>
          <p:cNvPr id="17" name="Rounded Rectangle 16">
            <a:extLst>
              <a:ext uri="{FF2B5EF4-FFF2-40B4-BE49-F238E27FC236}">
                <a16:creationId xmlns:a16="http://schemas.microsoft.com/office/drawing/2014/main" id="{080E4A1E-14AC-34A0-06B4-3E232CFD9BA8}"/>
              </a:ext>
            </a:extLst>
          </p:cNvPr>
          <p:cNvSpPr/>
          <p:nvPr/>
        </p:nvSpPr>
        <p:spPr>
          <a:xfrm>
            <a:off x="212780" y="293314"/>
            <a:ext cx="2324126" cy="540000"/>
          </a:xfrm>
          <a:prstGeom prst="roundRect">
            <a:avLst>
              <a:gd name="adj" fmla="val 50000"/>
            </a:avLst>
          </a:prstGeom>
          <a:solidFill>
            <a:schemeClr val="bg1">
              <a:lumMod val="85000"/>
            </a:schemeClr>
          </a:solid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dirty="0">
                <a:solidFill>
                  <a:sysClr val="windowText" lastClr="000000"/>
                </a:solidFill>
                <a:latin typeface="IRANYekan" panose="020B0506030804020204" pitchFamily="34" charset="-78"/>
                <a:cs typeface="B Mitra" panose="00000400000000000000" pitchFamily="2" charset="-78"/>
              </a:rPr>
              <a:t>راهکارهای سیاستی</a:t>
            </a:r>
            <a:endParaRPr lang="en-IR" dirty="0">
              <a:solidFill>
                <a:sysClr val="windowText" lastClr="000000"/>
              </a:solidFill>
              <a:latin typeface="IRANYekan" panose="020B0506030804020204" pitchFamily="34" charset="-78"/>
              <a:cs typeface="B Mitra" panose="00000400000000000000" pitchFamily="2" charset="-78"/>
            </a:endParaRPr>
          </a:p>
        </p:txBody>
      </p:sp>
      <p:sp>
        <p:nvSpPr>
          <p:cNvPr id="9" name="Rounded Rectangle 8">
            <a:extLst>
              <a:ext uri="{FF2B5EF4-FFF2-40B4-BE49-F238E27FC236}">
                <a16:creationId xmlns:a16="http://schemas.microsoft.com/office/drawing/2014/main" id="{1BEEA0E9-F230-3895-BEDC-72F826D3E425}"/>
              </a:ext>
            </a:extLst>
          </p:cNvPr>
          <p:cNvSpPr/>
          <p:nvPr/>
        </p:nvSpPr>
        <p:spPr>
          <a:xfrm>
            <a:off x="5359120" y="293314"/>
            <a:ext cx="2324126" cy="540000"/>
          </a:xfrm>
          <a:prstGeom prst="roundRect">
            <a:avLst>
              <a:gd name="adj" fmla="val 50000"/>
            </a:avLst>
          </a:prstGeom>
          <a:solidFill>
            <a:srgbClr val="204497"/>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dirty="0">
                <a:solidFill>
                  <a:schemeClr val="bg1"/>
                </a:solidFill>
                <a:latin typeface="IRANYekan" panose="020B0506030804020204" pitchFamily="34" charset="-78"/>
                <a:cs typeface="B Mitra" panose="00000400000000000000" pitchFamily="2" charset="-78"/>
              </a:rPr>
              <a:t>مقدمه و بیان مسئله</a:t>
            </a:r>
          </a:p>
        </p:txBody>
      </p:sp>
      <p:sp>
        <p:nvSpPr>
          <p:cNvPr id="16" name="TextBox 15">
            <a:extLst>
              <a:ext uri="{FF2B5EF4-FFF2-40B4-BE49-F238E27FC236}">
                <a16:creationId xmlns:a16="http://schemas.microsoft.com/office/drawing/2014/main" id="{0D9DAE75-849F-FAF6-47A3-B808CC060DF4}"/>
              </a:ext>
            </a:extLst>
          </p:cNvPr>
          <p:cNvSpPr txBox="1"/>
          <p:nvPr/>
        </p:nvSpPr>
        <p:spPr>
          <a:xfrm>
            <a:off x="654756" y="1311722"/>
            <a:ext cx="7828590" cy="2966197"/>
          </a:xfrm>
          <a:prstGeom prst="rect">
            <a:avLst/>
          </a:prstGeom>
          <a:noFill/>
        </p:spPr>
        <p:txBody>
          <a:bodyPr wrap="square" rtlCol="0">
            <a:spAutoFit/>
          </a:bodyPr>
          <a:lstStyle/>
          <a:p>
            <a:pPr marL="285744" indent="-285744" algn="just" rtl="1">
              <a:lnSpc>
                <a:spcPct val="150000"/>
              </a:lnSpc>
              <a:buFont typeface="Arial" panose="020B0604020202020204" pitchFamily="34" charset="0"/>
              <a:buChar char="•"/>
            </a:pPr>
            <a:r>
              <a:rPr lang="fa-IR" b="1" dirty="0">
                <a:latin typeface="IRANYekanFN" panose="020B0506030804020204" pitchFamily="34" charset="-78"/>
                <a:cs typeface="B Mitra" panose="00000400000000000000" pitchFamily="2" charset="-78"/>
              </a:rPr>
              <a:t>ایران نیازمند ابتکاری است که علاوه‌بر حل پایدار معضلاتی همچون اتباع افغانستانی، آب، امنیت مرزهای شرقی و ..، عمق نفوذ اقتصادی-سیاسی-امنیتی مناسبی را برای ایران در افغانستان ایجاد کند؛ </a:t>
            </a:r>
          </a:p>
          <a:p>
            <a:pPr marL="285744" indent="-285744" algn="just" rtl="1">
              <a:lnSpc>
                <a:spcPct val="150000"/>
              </a:lnSpc>
              <a:buFont typeface="Arial" panose="020B0604020202020204" pitchFamily="34" charset="0"/>
              <a:buChar char="•"/>
            </a:pPr>
            <a:r>
              <a:rPr lang="fa-IR" b="1" dirty="0">
                <a:latin typeface="IRANYekanFN" panose="020B0506030804020204" pitchFamily="34" charset="-78"/>
                <a:cs typeface="B Mitra" panose="00000400000000000000" pitchFamily="2" charset="-78"/>
              </a:rPr>
              <a:t>امری که مبنایی قابل‌ اتکا برای معامله کلان با چین برای امتداد بخشیدن به کمربند اقتصادی اختصاصی میان ایران و چین از مسیر افغانستان خواهد بود. </a:t>
            </a:r>
          </a:p>
          <a:p>
            <a:pPr marL="285744" indent="-285744" algn="just" rtl="1">
              <a:lnSpc>
                <a:spcPct val="150000"/>
              </a:lnSpc>
              <a:buFont typeface="Arial" panose="020B0604020202020204" pitchFamily="34" charset="0"/>
              <a:buChar char="•"/>
            </a:pPr>
            <a:r>
              <a:rPr lang="fa-IR" b="1" dirty="0">
                <a:latin typeface="IRANYekanFN" panose="020B0506030804020204" pitchFamily="34" charset="-78"/>
                <a:cs typeface="B Mitra" panose="00000400000000000000" pitchFamily="2" charset="-78"/>
              </a:rPr>
              <a:t>هدف عالی آن است که امتداد کمربند و راه از افغانستان تا ایران را ذیل ترتیبات پولی، مالی، سیاسی و امنیتی ایرانی قرار دهد. </a:t>
            </a:r>
            <a:endParaRPr lang="en-US" b="1" dirty="0">
              <a:latin typeface="IRANYekanFN" panose="020B0506030804020204" pitchFamily="34" charset="-78"/>
              <a:cs typeface="B Mitra" panose="00000400000000000000" pitchFamily="2" charset="-78"/>
            </a:endParaRPr>
          </a:p>
        </p:txBody>
      </p:sp>
      <p:sp>
        <p:nvSpPr>
          <p:cNvPr id="33" name="Slide Number Placeholder 5">
            <a:extLst>
              <a:ext uri="{FF2B5EF4-FFF2-40B4-BE49-F238E27FC236}">
                <a16:creationId xmlns:a16="http://schemas.microsoft.com/office/drawing/2014/main" id="{23383353-9F2F-4007-74EF-259E7FECC020}"/>
              </a:ext>
            </a:extLst>
          </p:cNvPr>
          <p:cNvSpPr>
            <a:spLocks noGrp="1"/>
          </p:cNvSpPr>
          <p:nvPr>
            <p:ph type="sldNum" sz="quarter" idx="12"/>
          </p:nvPr>
        </p:nvSpPr>
        <p:spPr/>
        <p:txBody>
          <a:bodyPr/>
          <a:lstStyle/>
          <a:p>
            <a:fld id="{DFCAA4AF-953D-244E-A785-3E30E94DDEA1}" type="slidenum">
              <a:rPr lang="en-IR" smtClean="0">
                <a:cs typeface="B Mitra" panose="00000400000000000000" pitchFamily="2" charset="-78"/>
              </a:rPr>
              <a:t>3</a:t>
            </a:fld>
            <a:endParaRPr lang="en-IR" dirty="0">
              <a:cs typeface="B Mitra" panose="00000400000000000000" pitchFamily="2" charset="-78"/>
            </a:endParaRPr>
          </a:p>
        </p:txBody>
      </p:sp>
      <p:cxnSp>
        <p:nvCxnSpPr>
          <p:cNvPr id="3" name="Straight Connector 2">
            <a:extLst>
              <a:ext uri="{FF2B5EF4-FFF2-40B4-BE49-F238E27FC236}">
                <a16:creationId xmlns:a16="http://schemas.microsoft.com/office/drawing/2014/main" id="{9D17204C-995A-9A36-8327-6C17EF2A3D04}"/>
              </a:ext>
            </a:extLst>
          </p:cNvPr>
          <p:cNvCxnSpPr>
            <a:cxnSpLocks/>
          </p:cNvCxnSpPr>
          <p:nvPr/>
        </p:nvCxnSpPr>
        <p:spPr>
          <a:xfrm>
            <a:off x="212780" y="1066405"/>
            <a:ext cx="8662279" cy="0"/>
          </a:xfrm>
          <a:prstGeom prst="line">
            <a:avLst/>
          </a:prstGeom>
          <a:ln w="19050">
            <a:solidFill>
              <a:srgbClr val="8AB833"/>
            </a:solidFill>
          </a:ln>
        </p:spPr>
        <p:style>
          <a:lnRef idx="1">
            <a:schemeClr val="accent1"/>
          </a:lnRef>
          <a:fillRef idx="0">
            <a:schemeClr val="accent1"/>
          </a:fillRef>
          <a:effectRef idx="0">
            <a:schemeClr val="accent1"/>
          </a:effectRef>
          <a:fontRef idx="minor">
            <a:schemeClr val="tx1"/>
          </a:fontRef>
        </p:style>
      </p:cxnSp>
      <p:pic>
        <p:nvPicPr>
          <p:cNvPr id="4" name="Picture 3">
            <a:extLst>
              <a:ext uri="{FF2B5EF4-FFF2-40B4-BE49-F238E27FC236}">
                <a16:creationId xmlns:a16="http://schemas.microsoft.com/office/drawing/2014/main" id="{CE915529-8120-7F4C-733F-E4E2F1DBC337}"/>
              </a:ext>
            </a:extLst>
          </p:cNvPr>
          <p:cNvPicPr>
            <a:picLocks noChangeAspect="1"/>
          </p:cNvPicPr>
          <p:nvPr/>
        </p:nvPicPr>
        <p:blipFill>
          <a:blip r:embed="rId3"/>
          <a:stretch>
            <a:fillRect/>
          </a:stretch>
        </p:blipFill>
        <p:spPr>
          <a:xfrm>
            <a:off x="8050306" y="85750"/>
            <a:ext cx="821766" cy="895116"/>
          </a:xfrm>
          <a:prstGeom prst="rect">
            <a:avLst/>
          </a:prstGeom>
        </p:spPr>
      </p:pic>
    </p:spTree>
    <p:extLst>
      <p:ext uri="{BB962C8B-B14F-4D97-AF65-F5344CB8AC3E}">
        <p14:creationId xmlns:p14="http://schemas.microsoft.com/office/powerpoint/2010/main" val="413922796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anim calcmode="lin" valueType="num">
                                      <p:cBhvr>
                                        <p:cTn id="8" dur="500" fill="hold"/>
                                        <p:tgtEl>
                                          <p:spTgt spid="16"/>
                                        </p:tgtEl>
                                        <p:attrNameLst>
                                          <p:attrName>ppt_x</p:attrName>
                                        </p:attrNameLst>
                                      </p:cBhvr>
                                      <p:tavLst>
                                        <p:tav tm="0">
                                          <p:val>
                                            <p:strVal val="#ppt_x"/>
                                          </p:val>
                                        </p:tav>
                                        <p:tav tm="100000">
                                          <p:val>
                                            <p:strVal val="#ppt_x"/>
                                          </p:val>
                                        </p:tav>
                                      </p:tavLst>
                                    </p:anim>
                                    <p:anim calcmode="lin" valueType="num">
                                      <p:cBhvr>
                                        <p:cTn id="9"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Slide Number Placeholder 5">
            <a:extLst>
              <a:ext uri="{FF2B5EF4-FFF2-40B4-BE49-F238E27FC236}">
                <a16:creationId xmlns:a16="http://schemas.microsoft.com/office/drawing/2014/main" id="{503B2B1C-4187-F742-B415-DF061F65FD40}"/>
              </a:ext>
            </a:extLst>
          </p:cNvPr>
          <p:cNvSpPr>
            <a:spLocks noGrp="1"/>
          </p:cNvSpPr>
          <p:nvPr>
            <p:ph type="sldNum" sz="quarter" idx="12"/>
          </p:nvPr>
        </p:nvSpPr>
        <p:spPr/>
        <p:txBody>
          <a:bodyPr/>
          <a:lstStyle/>
          <a:p>
            <a:fld id="{DFCAA4AF-953D-244E-A785-3E30E94DDEA1}" type="slidenum">
              <a:rPr lang="en-IR" smtClean="0">
                <a:cs typeface="B Mitra" panose="00000400000000000000" pitchFamily="2" charset="-78"/>
              </a:rPr>
              <a:t>4</a:t>
            </a:fld>
            <a:endParaRPr lang="en-IR" dirty="0">
              <a:cs typeface="B Mitra" panose="00000400000000000000" pitchFamily="2" charset="-78"/>
            </a:endParaRPr>
          </a:p>
        </p:txBody>
      </p:sp>
      <p:sp>
        <p:nvSpPr>
          <p:cNvPr id="22" name="TextBox 21">
            <a:extLst>
              <a:ext uri="{FF2B5EF4-FFF2-40B4-BE49-F238E27FC236}">
                <a16:creationId xmlns:a16="http://schemas.microsoft.com/office/drawing/2014/main" id="{6BBBB543-54F1-4C37-A39F-D78FED2DCD57}"/>
              </a:ext>
            </a:extLst>
          </p:cNvPr>
          <p:cNvSpPr txBox="1"/>
          <p:nvPr/>
        </p:nvSpPr>
        <p:spPr>
          <a:xfrm>
            <a:off x="1120583" y="1187375"/>
            <a:ext cx="7362763" cy="3693319"/>
          </a:xfrm>
          <a:prstGeom prst="rect">
            <a:avLst/>
          </a:prstGeom>
          <a:noFill/>
        </p:spPr>
        <p:txBody>
          <a:bodyPr wrap="square" rtlCol="0">
            <a:spAutoFit/>
          </a:bodyPr>
          <a:lstStyle/>
          <a:p>
            <a:pPr algn="just" rtl="1"/>
            <a:r>
              <a:rPr lang="fa-IR" b="1" dirty="0">
                <a:latin typeface="IRANYekanFN" panose="020B0506030804020204" pitchFamily="34" charset="-78"/>
                <a:cs typeface="B Mitra" panose="00000400000000000000" pitchFamily="2" charset="-78"/>
              </a:rPr>
              <a:t>نسبت ایران و افغانستان؛ بحثی در باب محورهای بده-بستان ژئواکونومیکی دو کشور</a:t>
            </a:r>
          </a:p>
          <a:p>
            <a:pPr algn="just" rtl="1"/>
            <a:endParaRPr lang="fa-IR" b="1" dirty="0">
              <a:latin typeface="IRANYekanFN" panose="020B0506030804020204" pitchFamily="34" charset="-78"/>
              <a:cs typeface="B Mitra" panose="00000400000000000000" pitchFamily="2" charset="-78"/>
            </a:endParaRPr>
          </a:p>
          <a:p>
            <a:pPr marL="285750" indent="-285750" algn="just" rtl="1">
              <a:buFont typeface="Arial" panose="020B0604020202020204" pitchFamily="34" charset="0"/>
              <a:buChar char="•"/>
            </a:pPr>
            <a:r>
              <a:rPr lang="fa-IR" dirty="0">
                <a:latin typeface="IRANYekanFN" panose="020B0506030804020204" pitchFamily="34" charset="-78"/>
                <a:cs typeface="B Mitra" panose="00000400000000000000" pitchFamily="2" charset="-78"/>
              </a:rPr>
              <a:t>منابع انسانی، طبیعی و معدنی</a:t>
            </a:r>
          </a:p>
          <a:p>
            <a:pPr marL="285750" indent="-285750" algn="just" rtl="1">
              <a:buFont typeface="Arial" panose="020B0604020202020204" pitchFamily="34" charset="0"/>
              <a:buChar char="•"/>
            </a:pPr>
            <a:r>
              <a:rPr lang="fa-IR" dirty="0">
                <a:latin typeface="IRANYekanFN" panose="020B0506030804020204" pitchFamily="34" charset="-78"/>
                <a:cs typeface="B Mitra" panose="00000400000000000000" pitchFamily="2" charset="-78"/>
              </a:rPr>
              <a:t>مسأله آب</a:t>
            </a:r>
          </a:p>
          <a:p>
            <a:pPr marL="285750" indent="-285750" algn="just" rtl="1">
              <a:buFont typeface="Arial" panose="020B0604020202020204" pitchFamily="34" charset="0"/>
              <a:buChar char="•"/>
            </a:pPr>
            <a:r>
              <a:rPr lang="fa-IR" dirty="0">
                <a:latin typeface="IRANYekanFN" panose="020B0506030804020204" pitchFamily="34" charset="-78"/>
                <a:cs typeface="B Mitra" panose="00000400000000000000" pitchFamily="2" charset="-78"/>
              </a:rPr>
              <a:t>زیرساخت‌های دسترسی و اتصالات </a:t>
            </a:r>
          </a:p>
          <a:p>
            <a:pPr marL="285750" indent="-285750" algn="just" rtl="1">
              <a:buFont typeface="Arial" panose="020B0604020202020204" pitchFamily="34" charset="0"/>
              <a:buChar char="•"/>
            </a:pPr>
            <a:r>
              <a:rPr lang="fa-IR" dirty="0">
                <a:latin typeface="IRANYekanFN" panose="020B0506030804020204" pitchFamily="34" charset="-78"/>
                <a:cs typeface="B Mitra" panose="00000400000000000000" pitchFamily="2" charset="-78"/>
              </a:rPr>
              <a:t>عدم تراز تجاری میان ایران و افغانستان </a:t>
            </a:r>
          </a:p>
          <a:p>
            <a:pPr algn="just" rtl="1"/>
            <a:endParaRPr lang="fa-IR" b="1" dirty="0">
              <a:latin typeface="IRANYekanFN" panose="020B0506030804020204" pitchFamily="34" charset="-78"/>
              <a:cs typeface="B Mitra" panose="00000400000000000000" pitchFamily="2" charset="-78"/>
            </a:endParaRPr>
          </a:p>
          <a:p>
            <a:pPr algn="just" rtl="1"/>
            <a:endParaRPr lang="fa-IR" b="1" dirty="0">
              <a:latin typeface="IRANYekanFN" panose="020B0506030804020204" pitchFamily="34" charset="-78"/>
              <a:cs typeface="B Mitra" panose="00000400000000000000" pitchFamily="2" charset="-78"/>
            </a:endParaRPr>
          </a:p>
          <a:p>
            <a:pPr algn="just" rtl="1"/>
            <a:r>
              <a:rPr lang="fa-IR" b="1" dirty="0">
                <a:latin typeface="IRANYekanFN" panose="020B0506030804020204" pitchFamily="34" charset="-78"/>
                <a:cs typeface="B Mitra" panose="00000400000000000000" pitchFamily="2" charset="-78"/>
              </a:rPr>
              <a:t>نسبت آمریکا و بلوک انگلوساکسونی با افغانستان</a:t>
            </a:r>
          </a:p>
          <a:p>
            <a:pPr algn="just" rtl="1"/>
            <a:r>
              <a:rPr lang="fa-IR" b="1" dirty="0">
                <a:latin typeface="IRANYekanFN" panose="020B0506030804020204" pitchFamily="34" charset="-78"/>
                <a:cs typeface="B Mitra" panose="00000400000000000000" pitchFamily="2" charset="-78"/>
              </a:rPr>
              <a:t>نسبت چین و پاکستان با افغانستان</a:t>
            </a:r>
          </a:p>
          <a:p>
            <a:pPr algn="just" rtl="1"/>
            <a:r>
              <a:rPr lang="fa-IR" b="1" dirty="0">
                <a:latin typeface="IRANYekanFN" panose="020B0506030804020204" pitchFamily="34" charset="-78"/>
                <a:cs typeface="B Mitra" panose="00000400000000000000" pitchFamily="2" charset="-78"/>
              </a:rPr>
              <a:t>مزیت‌های ژئوپلتیکی و ژئواکونومیکی افغانستان برای هند</a:t>
            </a:r>
          </a:p>
          <a:p>
            <a:pPr algn="just" rtl="1"/>
            <a:r>
              <a:rPr lang="fa-IR" b="1" dirty="0">
                <a:latin typeface="IRANYekanFN" panose="020B0506030804020204" pitchFamily="34" charset="-78"/>
                <a:cs typeface="B Mitra" panose="00000400000000000000" pitchFamily="2" charset="-78"/>
              </a:rPr>
              <a:t>تمایلات راهبردی ترکیه در نسبت با افغانستان</a:t>
            </a:r>
          </a:p>
          <a:p>
            <a:pPr algn="just" rtl="1"/>
            <a:endParaRPr lang="en-IR" b="1" dirty="0">
              <a:latin typeface="IRANYekanFN" panose="020B0506030804020204" pitchFamily="34" charset="-78"/>
              <a:cs typeface="B Mitra" panose="00000400000000000000" pitchFamily="2" charset="-78"/>
            </a:endParaRPr>
          </a:p>
        </p:txBody>
      </p:sp>
      <p:sp>
        <p:nvSpPr>
          <p:cNvPr id="7" name="Rounded Rectangle 6">
            <a:extLst>
              <a:ext uri="{FF2B5EF4-FFF2-40B4-BE49-F238E27FC236}">
                <a16:creationId xmlns:a16="http://schemas.microsoft.com/office/drawing/2014/main" id="{BEC84A8C-590E-DC47-BD23-9BF38BE92C63}"/>
              </a:ext>
            </a:extLst>
          </p:cNvPr>
          <p:cNvSpPr/>
          <p:nvPr/>
        </p:nvSpPr>
        <p:spPr>
          <a:xfrm>
            <a:off x="2805000" y="295197"/>
            <a:ext cx="2324126" cy="540000"/>
          </a:xfrm>
          <a:prstGeom prst="roundRect">
            <a:avLst>
              <a:gd name="adj" fmla="val 50000"/>
            </a:avLst>
          </a:prstGeom>
          <a:solidFill>
            <a:srgbClr val="204498"/>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dirty="0">
                <a:solidFill>
                  <a:schemeClr val="bg1"/>
                </a:solidFill>
                <a:latin typeface="IRANYekan" panose="020B0506030804020204" pitchFamily="34" charset="-78"/>
                <a:cs typeface="B Mitra" panose="00000400000000000000" pitchFamily="2" charset="-78"/>
              </a:rPr>
              <a:t>تحلیل ابعاد مسئله</a:t>
            </a:r>
            <a:endParaRPr lang="en-IR" dirty="0">
              <a:solidFill>
                <a:schemeClr val="bg1"/>
              </a:solidFill>
              <a:latin typeface="IRANYekan" panose="020B0506030804020204" pitchFamily="34" charset="-78"/>
              <a:cs typeface="B Mitra" panose="00000400000000000000" pitchFamily="2" charset="-78"/>
            </a:endParaRPr>
          </a:p>
        </p:txBody>
      </p:sp>
      <p:sp>
        <p:nvSpPr>
          <p:cNvPr id="8" name="Rounded Rectangle 7">
            <a:extLst>
              <a:ext uri="{FF2B5EF4-FFF2-40B4-BE49-F238E27FC236}">
                <a16:creationId xmlns:a16="http://schemas.microsoft.com/office/drawing/2014/main" id="{4D54E1AE-035D-0F41-8452-145CAFED9875}"/>
              </a:ext>
            </a:extLst>
          </p:cNvPr>
          <p:cNvSpPr/>
          <p:nvPr/>
        </p:nvSpPr>
        <p:spPr>
          <a:xfrm>
            <a:off x="212780" y="293314"/>
            <a:ext cx="2324126" cy="540000"/>
          </a:xfrm>
          <a:prstGeom prst="roundRect">
            <a:avLst>
              <a:gd name="adj" fmla="val 50000"/>
            </a:avLst>
          </a:prstGeom>
          <a:solidFill>
            <a:schemeClr val="bg1">
              <a:lumMod val="85000"/>
            </a:schemeClr>
          </a:solid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dirty="0">
                <a:solidFill>
                  <a:sysClr val="windowText" lastClr="000000"/>
                </a:solidFill>
                <a:latin typeface="IRANYekan" panose="020B0506030804020204" pitchFamily="34" charset="-78"/>
                <a:cs typeface="B Mitra" panose="00000400000000000000" pitchFamily="2" charset="-78"/>
              </a:rPr>
              <a:t>راهکارهای سیاستی</a:t>
            </a:r>
            <a:endParaRPr lang="en-IR" dirty="0">
              <a:solidFill>
                <a:sysClr val="windowText" lastClr="000000"/>
              </a:solidFill>
              <a:latin typeface="IRANYekan" panose="020B0506030804020204" pitchFamily="34" charset="-78"/>
              <a:cs typeface="B Mitra" panose="00000400000000000000" pitchFamily="2" charset="-78"/>
            </a:endParaRPr>
          </a:p>
        </p:txBody>
      </p:sp>
      <p:sp>
        <p:nvSpPr>
          <p:cNvPr id="11" name="Rounded Rectangle 10">
            <a:extLst>
              <a:ext uri="{FF2B5EF4-FFF2-40B4-BE49-F238E27FC236}">
                <a16:creationId xmlns:a16="http://schemas.microsoft.com/office/drawing/2014/main" id="{3742EF48-FC86-1048-907D-E56DFA5D238F}"/>
              </a:ext>
            </a:extLst>
          </p:cNvPr>
          <p:cNvSpPr/>
          <p:nvPr/>
        </p:nvSpPr>
        <p:spPr>
          <a:xfrm>
            <a:off x="5359120" y="293314"/>
            <a:ext cx="2324126" cy="540000"/>
          </a:xfrm>
          <a:prstGeom prst="roundRect">
            <a:avLst>
              <a:gd name="adj" fmla="val 50000"/>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dirty="0">
                <a:solidFill>
                  <a:sysClr val="windowText" lastClr="000000"/>
                </a:solidFill>
                <a:latin typeface="IRANYekan" panose="020B0506030804020204" pitchFamily="34" charset="-78"/>
                <a:cs typeface="B Mitra" panose="00000400000000000000" pitchFamily="2" charset="-78"/>
              </a:rPr>
              <a:t>مقدمه و بیان مسئله</a:t>
            </a:r>
          </a:p>
        </p:txBody>
      </p:sp>
      <p:cxnSp>
        <p:nvCxnSpPr>
          <p:cNvPr id="2" name="Straight Connector 1">
            <a:extLst>
              <a:ext uri="{FF2B5EF4-FFF2-40B4-BE49-F238E27FC236}">
                <a16:creationId xmlns:a16="http://schemas.microsoft.com/office/drawing/2014/main" id="{39EF9E87-FCDB-0388-E752-1F273A0EB6F5}"/>
              </a:ext>
            </a:extLst>
          </p:cNvPr>
          <p:cNvCxnSpPr>
            <a:cxnSpLocks/>
          </p:cNvCxnSpPr>
          <p:nvPr/>
        </p:nvCxnSpPr>
        <p:spPr>
          <a:xfrm>
            <a:off x="212780" y="1066405"/>
            <a:ext cx="8662279" cy="0"/>
          </a:xfrm>
          <a:prstGeom prst="line">
            <a:avLst/>
          </a:prstGeom>
          <a:ln w="19050">
            <a:solidFill>
              <a:srgbClr val="8AB833"/>
            </a:solidFill>
          </a:ln>
        </p:spPr>
        <p:style>
          <a:lnRef idx="1">
            <a:schemeClr val="accent1"/>
          </a:lnRef>
          <a:fillRef idx="0">
            <a:schemeClr val="accent1"/>
          </a:fillRef>
          <a:effectRef idx="0">
            <a:schemeClr val="accent1"/>
          </a:effectRef>
          <a:fontRef idx="minor">
            <a:schemeClr val="tx1"/>
          </a:fontRef>
        </p:style>
      </p:cxnSp>
      <p:pic>
        <p:nvPicPr>
          <p:cNvPr id="4" name="Picture 3">
            <a:extLst>
              <a:ext uri="{FF2B5EF4-FFF2-40B4-BE49-F238E27FC236}">
                <a16:creationId xmlns:a16="http://schemas.microsoft.com/office/drawing/2014/main" id="{0C38E23A-B553-3385-AA0F-5C60D997BEB2}"/>
              </a:ext>
            </a:extLst>
          </p:cNvPr>
          <p:cNvPicPr>
            <a:picLocks noChangeAspect="1"/>
          </p:cNvPicPr>
          <p:nvPr/>
        </p:nvPicPr>
        <p:blipFill>
          <a:blip r:embed="rId3"/>
          <a:stretch>
            <a:fillRect/>
          </a:stretch>
        </p:blipFill>
        <p:spPr>
          <a:xfrm>
            <a:off x="8050306" y="85750"/>
            <a:ext cx="821766" cy="895116"/>
          </a:xfrm>
          <a:prstGeom prst="rect">
            <a:avLst/>
          </a:prstGeom>
        </p:spPr>
      </p:pic>
    </p:spTree>
    <p:extLst>
      <p:ext uri="{BB962C8B-B14F-4D97-AF65-F5344CB8AC3E}">
        <p14:creationId xmlns:p14="http://schemas.microsoft.com/office/powerpoint/2010/main" val="39441979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anim calcmode="lin" valueType="num">
                                      <p:cBhvr>
                                        <p:cTn id="8" dur="500" fill="hold"/>
                                        <p:tgtEl>
                                          <p:spTgt spid="22"/>
                                        </p:tgtEl>
                                        <p:attrNameLst>
                                          <p:attrName>ppt_x</p:attrName>
                                        </p:attrNameLst>
                                      </p:cBhvr>
                                      <p:tavLst>
                                        <p:tav tm="0">
                                          <p:val>
                                            <p:strVal val="#ppt_x"/>
                                          </p:val>
                                        </p:tav>
                                        <p:tav tm="100000">
                                          <p:val>
                                            <p:strVal val="#ppt_x"/>
                                          </p:val>
                                        </p:tav>
                                      </p:tavLst>
                                    </p:anim>
                                    <p:anim calcmode="lin" valueType="num">
                                      <p:cBhvr>
                                        <p:cTn id="9"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Slide Number Placeholder 5">
            <a:extLst>
              <a:ext uri="{FF2B5EF4-FFF2-40B4-BE49-F238E27FC236}">
                <a16:creationId xmlns:a16="http://schemas.microsoft.com/office/drawing/2014/main" id="{503B2B1C-4187-F742-B415-DF061F65FD40}"/>
              </a:ext>
            </a:extLst>
          </p:cNvPr>
          <p:cNvSpPr>
            <a:spLocks noGrp="1"/>
          </p:cNvSpPr>
          <p:nvPr>
            <p:ph type="sldNum" sz="quarter" idx="12"/>
          </p:nvPr>
        </p:nvSpPr>
        <p:spPr/>
        <p:txBody>
          <a:bodyPr/>
          <a:lstStyle/>
          <a:p>
            <a:fld id="{DFCAA4AF-953D-244E-A785-3E30E94DDEA1}" type="slidenum">
              <a:rPr lang="en-IR" smtClean="0">
                <a:cs typeface="B Mitra" panose="00000400000000000000" pitchFamily="2" charset="-78"/>
              </a:rPr>
              <a:t>5</a:t>
            </a:fld>
            <a:endParaRPr lang="en-IR" dirty="0">
              <a:cs typeface="B Mitra" panose="00000400000000000000" pitchFamily="2" charset="-78"/>
            </a:endParaRPr>
          </a:p>
        </p:txBody>
      </p:sp>
      <p:sp>
        <p:nvSpPr>
          <p:cNvPr id="11" name="TextBox 10">
            <a:extLst>
              <a:ext uri="{FF2B5EF4-FFF2-40B4-BE49-F238E27FC236}">
                <a16:creationId xmlns:a16="http://schemas.microsoft.com/office/drawing/2014/main" id="{116AF201-794E-49A1-B366-29C2E4217ACA}"/>
              </a:ext>
            </a:extLst>
          </p:cNvPr>
          <p:cNvSpPr txBox="1"/>
          <p:nvPr/>
        </p:nvSpPr>
        <p:spPr>
          <a:xfrm>
            <a:off x="857250" y="1256170"/>
            <a:ext cx="7484895" cy="4212692"/>
          </a:xfrm>
          <a:prstGeom prst="rect">
            <a:avLst/>
          </a:prstGeom>
          <a:noFill/>
        </p:spPr>
        <p:txBody>
          <a:bodyPr wrap="square" rtlCol="0">
            <a:spAutoFit/>
          </a:bodyPr>
          <a:lstStyle/>
          <a:p>
            <a:pPr algn="just" rtl="1">
              <a:lnSpc>
                <a:spcPct val="150000"/>
              </a:lnSpc>
            </a:pPr>
            <a:r>
              <a:rPr lang="fa-IR" dirty="0">
                <a:latin typeface="IRANYekanFN" panose="020B0506030804020204" pitchFamily="34" charset="-78"/>
                <a:cs typeface="B Mitra" panose="00000400000000000000" pitchFamily="2" charset="-78"/>
              </a:rPr>
              <a:t>در طرح سیاستی حاضر بنا بر بررسی‌های انجام شده ابتکار ایران در نسبت با افغانستان در سه سطح طراحی شده است: </a:t>
            </a:r>
          </a:p>
          <a:p>
            <a:pPr algn="just" rtl="1">
              <a:lnSpc>
                <a:spcPct val="150000"/>
              </a:lnSpc>
            </a:pPr>
            <a:r>
              <a:rPr lang="fa-IR" b="1" dirty="0">
                <a:latin typeface="IRANYekanFN" panose="020B0506030804020204" pitchFamily="34" charset="-78"/>
                <a:cs typeface="B Mitra" panose="00000400000000000000" pitchFamily="2" charset="-78"/>
              </a:rPr>
              <a:t>سطح اول: </a:t>
            </a:r>
            <a:r>
              <a:rPr lang="ar-SA" b="1" dirty="0">
                <a:latin typeface="IRANYekanFN" panose="020B0506030804020204" pitchFamily="34" charset="-78"/>
                <a:cs typeface="B Mitra" panose="00000400000000000000" pitchFamily="2" charset="-78"/>
              </a:rPr>
              <a:t>وزن‌گیری امنیتی-اقتصادی در جغرافیای سیاسی و اقتصادی افغانستان (سطح روابط دوجانبه)</a:t>
            </a:r>
            <a:endParaRPr lang="en-US" b="1" dirty="0">
              <a:latin typeface="IRANYekanFN" panose="020B0506030804020204" pitchFamily="34" charset="-78"/>
              <a:cs typeface="B Mitra" panose="00000400000000000000" pitchFamily="2" charset="-78"/>
            </a:endParaRPr>
          </a:p>
          <a:p>
            <a:pPr algn="just" rtl="1">
              <a:lnSpc>
                <a:spcPct val="150000"/>
              </a:lnSpc>
            </a:pPr>
            <a:endParaRPr lang="fa-IR" dirty="0">
              <a:latin typeface="IRANYekanFN" panose="020B0506030804020204" pitchFamily="34" charset="-78"/>
              <a:cs typeface="B Mitra" panose="00000400000000000000" pitchFamily="2" charset="-78"/>
            </a:endParaRPr>
          </a:p>
          <a:p>
            <a:pPr algn="just" rtl="1">
              <a:lnSpc>
                <a:spcPct val="150000"/>
              </a:lnSpc>
            </a:pPr>
            <a:r>
              <a:rPr lang="fa-IR" dirty="0">
                <a:latin typeface="IRANYekanFN" panose="020B0506030804020204" pitchFamily="34" charset="-78"/>
                <a:cs typeface="B Mitra" panose="00000400000000000000" pitchFamily="2" charset="-78"/>
              </a:rPr>
              <a:t>در سطح اول ابتکار آن است که ازطریق اقداماتی نظیر طراحی و توسعه سازوکار کفالت، مهندسی اجتماعی جمعیت اتباع به‌صورتی‌که اقشار نزدیک به ایران در رأس هرم قرار گیرند و اتصال ظرفیت شبکه کفالت به شبکه واسطه تجارت هزاره و تاجیک میان ایران و افغانستان به‌منظور انعکاس این مهندسی اجتماعی درون افغانستان، توسعه کمربند اقتصادی جداره شرقی کشور و امتداد آن به درون افغانستان و متوازن‌سازی معادله آبی با افغانستان، ضریب نفوذ راهبردی ایران در افغانستان افزایش پیدا کند؛ </a:t>
            </a:r>
            <a:endParaRPr lang="fa-IR" b="1" dirty="0">
              <a:latin typeface="IRANYekanFN" panose="020B0506030804020204" pitchFamily="34" charset="-78"/>
              <a:cs typeface="B Mitra" panose="00000400000000000000" pitchFamily="2" charset="-78"/>
            </a:endParaRPr>
          </a:p>
        </p:txBody>
      </p:sp>
      <p:sp>
        <p:nvSpPr>
          <p:cNvPr id="7" name="Rounded Rectangle 6">
            <a:extLst>
              <a:ext uri="{FF2B5EF4-FFF2-40B4-BE49-F238E27FC236}">
                <a16:creationId xmlns:a16="http://schemas.microsoft.com/office/drawing/2014/main" id="{BEC84A8C-590E-DC47-BD23-9BF38BE92C63}"/>
              </a:ext>
            </a:extLst>
          </p:cNvPr>
          <p:cNvSpPr/>
          <p:nvPr/>
        </p:nvSpPr>
        <p:spPr>
          <a:xfrm>
            <a:off x="2805000" y="295197"/>
            <a:ext cx="2324126" cy="540000"/>
          </a:xfrm>
          <a:prstGeom prst="roundRect">
            <a:avLst>
              <a:gd name="adj" fmla="val 50000"/>
            </a:avLst>
          </a:prstGeom>
          <a:solidFill>
            <a:schemeClr val="bg1">
              <a:lumMod val="85000"/>
            </a:schemeClr>
          </a:solid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dirty="0">
                <a:solidFill>
                  <a:schemeClr val="tx1">
                    <a:lumMod val="65000"/>
                    <a:lumOff val="35000"/>
                  </a:schemeClr>
                </a:solidFill>
                <a:latin typeface="IRANYekan" panose="020B0506030804020204" pitchFamily="34" charset="-78"/>
                <a:cs typeface="B Mitra" panose="00000400000000000000" pitchFamily="2" charset="-78"/>
              </a:rPr>
              <a:t>تحلیل ابعاد مسئله</a:t>
            </a:r>
            <a:endParaRPr lang="en-IR" dirty="0">
              <a:solidFill>
                <a:schemeClr val="tx1">
                  <a:lumMod val="65000"/>
                  <a:lumOff val="35000"/>
                </a:schemeClr>
              </a:solidFill>
              <a:latin typeface="IRANYekan" panose="020B0506030804020204" pitchFamily="34" charset="-78"/>
              <a:cs typeface="B Mitra" panose="00000400000000000000" pitchFamily="2" charset="-78"/>
            </a:endParaRPr>
          </a:p>
        </p:txBody>
      </p:sp>
      <p:sp>
        <p:nvSpPr>
          <p:cNvPr id="8" name="Rounded Rectangle 7">
            <a:extLst>
              <a:ext uri="{FF2B5EF4-FFF2-40B4-BE49-F238E27FC236}">
                <a16:creationId xmlns:a16="http://schemas.microsoft.com/office/drawing/2014/main" id="{4D54E1AE-035D-0F41-8452-145CAFED9875}"/>
              </a:ext>
            </a:extLst>
          </p:cNvPr>
          <p:cNvSpPr/>
          <p:nvPr/>
        </p:nvSpPr>
        <p:spPr>
          <a:xfrm>
            <a:off x="212780" y="293314"/>
            <a:ext cx="2324126" cy="540000"/>
          </a:xfrm>
          <a:prstGeom prst="roundRect">
            <a:avLst>
              <a:gd name="adj" fmla="val 50000"/>
            </a:avLst>
          </a:prstGeom>
          <a:solidFill>
            <a:srgbClr val="204497"/>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dirty="0">
                <a:solidFill>
                  <a:schemeClr val="bg1"/>
                </a:solidFill>
                <a:latin typeface="IRANYekan" panose="020B0506030804020204" pitchFamily="34" charset="-78"/>
                <a:cs typeface="B Mitra" panose="00000400000000000000" pitchFamily="2" charset="-78"/>
              </a:rPr>
              <a:t>راهکارهای سیاستی</a:t>
            </a:r>
            <a:endParaRPr lang="en-IR" dirty="0">
              <a:solidFill>
                <a:schemeClr val="bg1"/>
              </a:solidFill>
              <a:latin typeface="IRANYekan" panose="020B0506030804020204" pitchFamily="34" charset="-78"/>
              <a:cs typeface="B Mitra" panose="00000400000000000000" pitchFamily="2" charset="-78"/>
            </a:endParaRPr>
          </a:p>
        </p:txBody>
      </p:sp>
      <p:sp>
        <p:nvSpPr>
          <p:cNvPr id="12" name="Rounded Rectangle 11">
            <a:extLst>
              <a:ext uri="{FF2B5EF4-FFF2-40B4-BE49-F238E27FC236}">
                <a16:creationId xmlns:a16="http://schemas.microsoft.com/office/drawing/2014/main" id="{3742EF48-FC86-1048-907D-E56DFA5D238F}"/>
              </a:ext>
            </a:extLst>
          </p:cNvPr>
          <p:cNvSpPr/>
          <p:nvPr/>
        </p:nvSpPr>
        <p:spPr>
          <a:xfrm>
            <a:off x="5359120" y="293314"/>
            <a:ext cx="2324126" cy="540000"/>
          </a:xfrm>
          <a:prstGeom prst="roundRect">
            <a:avLst>
              <a:gd name="adj" fmla="val 50000"/>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dirty="0">
                <a:solidFill>
                  <a:schemeClr val="bg2">
                    <a:lumMod val="10000"/>
                  </a:schemeClr>
                </a:solidFill>
                <a:latin typeface="IRANYekan" panose="020B0506030804020204" pitchFamily="34" charset="-78"/>
                <a:cs typeface="B Mitra" panose="00000400000000000000" pitchFamily="2" charset="-78"/>
              </a:rPr>
              <a:t>مقدمه و بیان مسئله</a:t>
            </a:r>
          </a:p>
        </p:txBody>
      </p:sp>
      <p:cxnSp>
        <p:nvCxnSpPr>
          <p:cNvPr id="2" name="Straight Connector 1">
            <a:extLst>
              <a:ext uri="{FF2B5EF4-FFF2-40B4-BE49-F238E27FC236}">
                <a16:creationId xmlns:a16="http://schemas.microsoft.com/office/drawing/2014/main" id="{C8868876-589F-8225-812D-AC835979A31A}"/>
              </a:ext>
            </a:extLst>
          </p:cNvPr>
          <p:cNvCxnSpPr>
            <a:cxnSpLocks/>
          </p:cNvCxnSpPr>
          <p:nvPr/>
        </p:nvCxnSpPr>
        <p:spPr>
          <a:xfrm>
            <a:off x="212780" y="1066405"/>
            <a:ext cx="8662279" cy="0"/>
          </a:xfrm>
          <a:prstGeom prst="line">
            <a:avLst/>
          </a:prstGeom>
          <a:ln w="19050">
            <a:solidFill>
              <a:srgbClr val="8AB833"/>
            </a:solidFill>
          </a:ln>
        </p:spPr>
        <p:style>
          <a:lnRef idx="1">
            <a:schemeClr val="accent1"/>
          </a:lnRef>
          <a:fillRef idx="0">
            <a:schemeClr val="accent1"/>
          </a:fillRef>
          <a:effectRef idx="0">
            <a:schemeClr val="accent1"/>
          </a:effectRef>
          <a:fontRef idx="minor">
            <a:schemeClr val="tx1"/>
          </a:fontRef>
        </p:style>
      </p:cxnSp>
      <p:pic>
        <p:nvPicPr>
          <p:cNvPr id="4" name="Picture 3">
            <a:extLst>
              <a:ext uri="{FF2B5EF4-FFF2-40B4-BE49-F238E27FC236}">
                <a16:creationId xmlns:a16="http://schemas.microsoft.com/office/drawing/2014/main" id="{036C19DC-B790-9345-2394-9D5B5B655C5B}"/>
              </a:ext>
            </a:extLst>
          </p:cNvPr>
          <p:cNvPicPr>
            <a:picLocks noChangeAspect="1"/>
          </p:cNvPicPr>
          <p:nvPr/>
        </p:nvPicPr>
        <p:blipFill>
          <a:blip r:embed="rId3"/>
          <a:stretch>
            <a:fillRect/>
          </a:stretch>
        </p:blipFill>
        <p:spPr>
          <a:xfrm>
            <a:off x="8050306" y="85750"/>
            <a:ext cx="821766" cy="895116"/>
          </a:xfrm>
          <a:prstGeom prst="rect">
            <a:avLst/>
          </a:prstGeom>
        </p:spPr>
      </p:pic>
    </p:spTree>
    <p:extLst>
      <p:ext uri="{BB962C8B-B14F-4D97-AF65-F5344CB8AC3E}">
        <p14:creationId xmlns:p14="http://schemas.microsoft.com/office/powerpoint/2010/main" val="3448409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CA72CA-8895-1DA5-7DF5-EAFCB78D2704}"/>
            </a:ext>
          </a:extLst>
        </p:cNvPr>
        <p:cNvGrpSpPr/>
        <p:nvPr/>
      </p:nvGrpSpPr>
      <p:grpSpPr>
        <a:xfrm>
          <a:off x="0" y="0"/>
          <a:ext cx="0" cy="0"/>
          <a:chOff x="0" y="0"/>
          <a:chExt cx="0" cy="0"/>
        </a:xfrm>
      </p:grpSpPr>
      <p:sp>
        <p:nvSpPr>
          <p:cNvPr id="33" name="Slide Number Placeholder 5">
            <a:extLst>
              <a:ext uri="{FF2B5EF4-FFF2-40B4-BE49-F238E27FC236}">
                <a16:creationId xmlns:a16="http://schemas.microsoft.com/office/drawing/2014/main" id="{77827146-7ADC-9CC6-3BD0-EBAF242AA571}"/>
              </a:ext>
            </a:extLst>
          </p:cNvPr>
          <p:cNvSpPr>
            <a:spLocks noGrp="1"/>
          </p:cNvSpPr>
          <p:nvPr>
            <p:ph type="sldNum" sz="quarter" idx="12"/>
          </p:nvPr>
        </p:nvSpPr>
        <p:spPr/>
        <p:txBody>
          <a:bodyPr/>
          <a:lstStyle/>
          <a:p>
            <a:fld id="{DFCAA4AF-953D-244E-A785-3E30E94DDEA1}" type="slidenum">
              <a:rPr lang="en-IR" smtClean="0">
                <a:cs typeface="B Mitra" panose="00000400000000000000" pitchFamily="2" charset="-78"/>
              </a:rPr>
              <a:t>6</a:t>
            </a:fld>
            <a:endParaRPr lang="en-IR" dirty="0">
              <a:cs typeface="B Mitra" panose="00000400000000000000" pitchFamily="2" charset="-78"/>
            </a:endParaRPr>
          </a:p>
        </p:txBody>
      </p:sp>
      <p:sp>
        <p:nvSpPr>
          <p:cNvPr id="11" name="TextBox 10">
            <a:extLst>
              <a:ext uri="{FF2B5EF4-FFF2-40B4-BE49-F238E27FC236}">
                <a16:creationId xmlns:a16="http://schemas.microsoft.com/office/drawing/2014/main" id="{F0B5C067-8A25-38E8-AF84-7FC9A745AD23}"/>
              </a:ext>
            </a:extLst>
          </p:cNvPr>
          <p:cNvSpPr txBox="1"/>
          <p:nvPr/>
        </p:nvSpPr>
        <p:spPr>
          <a:xfrm>
            <a:off x="857250" y="1256170"/>
            <a:ext cx="7484895" cy="2966197"/>
          </a:xfrm>
          <a:prstGeom prst="rect">
            <a:avLst/>
          </a:prstGeom>
          <a:noFill/>
        </p:spPr>
        <p:txBody>
          <a:bodyPr wrap="square" rtlCol="0">
            <a:spAutoFit/>
          </a:bodyPr>
          <a:lstStyle/>
          <a:p>
            <a:pPr algn="just" rtl="1">
              <a:lnSpc>
                <a:spcPct val="150000"/>
              </a:lnSpc>
            </a:pPr>
            <a:r>
              <a:rPr lang="ar-SA" b="1" dirty="0">
                <a:latin typeface="IRANYekanFN" panose="020B0506030804020204" pitchFamily="34" charset="-78"/>
                <a:cs typeface="B Mitra" panose="00000400000000000000" pitchFamily="2" charset="-78"/>
              </a:rPr>
              <a:t>سطح دوم: ورود به تعامل راهبردی سه‌جانبه (چین، افغانستان، ایران)</a:t>
            </a:r>
            <a:endParaRPr lang="fa-IR" b="1" dirty="0">
              <a:latin typeface="IRANYekanFN" panose="020B0506030804020204" pitchFamily="34" charset="-78"/>
              <a:cs typeface="B Mitra" panose="00000400000000000000" pitchFamily="2" charset="-78"/>
            </a:endParaRPr>
          </a:p>
          <a:p>
            <a:pPr algn="just" rtl="1">
              <a:lnSpc>
                <a:spcPct val="150000"/>
              </a:lnSpc>
            </a:pPr>
            <a:r>
              <a:rPr lang="fa-IR" dirty="0">
                <a:latin typeface="IRANYekanFN" panose="020B0506030804020204" pitchFamily="34" charset="-78"/>
                <a:cs typeface="B Mitra" panose="00000400000000000000" pitchFamily="2" charset="-78"/>
              </a:rPr>
              <a:t>در </a:t>
            </a:r>
            <a:r>
              <a:rPr lang="fa-IR" b="1" dirty="0">
                <a:latin typeface="IRANYekanFN" panose="020B0506030804020204" pitchFamily="34" charset="-78"/>
                <a:cs typeface="B Mitra" panose="00000400000000000000" pitchFamily="2" charset="-78"/>
              </a:rPr>
              <a:t>سطح دوم، </a:t>
            </a:r>
            <a:r>
              <a:rPr lang="fa-IR" dirty="0">
                <a:latin typeface="IRANYekanFN" panose="020B0506030804020204" pitchFamily="34" charset="-78"/>
                <a:cs typeface="B Mitra" panose="00000400000000000000" pitchFamily="2" charset="-78"/>
              </a:rPr>
              <a:t>پیوستگی ژئواکونومیکی ایران و افغانستان در امتداد کمربند و راه به وسیله‌ی اتصال زیرساختی در چارچوب‌های دوجانبه و سه‌جانبه پیگیری می‌شود؛ </a:t>
            </a:r>
          </a:p>
          <a:p>
            <a:pPr algn="just" rtl="1">
              <a:lnSpc>
                <a:spcPct val="150000"/>
              </a:lnSpc>
            </a:pPr>
            <a:endParaRPr lang="fa-IR" dirty="0">
              <a:latin typeface="IRANYekanFN" panose="020B0506030804020204" pitchFamily="34" charset="-78"/>
              <a:cs typeface="B Mitra" panose="00000400000000000000" pitchFamily="2" charset="-78"/>
            </a:endParaRPr>
          </a:p>
          <a:p>
            <a:pPr algn="just" rtl="1">
              <a:lnSpc>
                <a:spcPct val="150000"/>
              </a:lnSpc>
            </a:pPr>
            <a:r>
              <a:rPr lang="ar-SA" b="1" dirty="0">
                <a:latin typeface="IRANYekanFN" panose="020B0506030804020204" pitchFamily="34" charset="-78"/>
                <a:cs typeface="B Mitra" panose="00000400000000000000" pitchFamily="2" charset="-78"/>
              </a:rPr>
              <a:t>سطح سوم: توسعه کریدور مشترک ایران، چین و افغانستان</a:t>
            </a:r>
            <a:endParaRPr lang="fa-IR" b="1" dirty="0">
              <a:latin typeface="IRANYekanFN" panose="020B0506030804020204" pitchFamily="34" charset="-78"/>
              <a:cs typeface="B Mitra" panose="00000400000000000000" pitchFamily="2" charset="-78"/>
            </a:endParaRPr>
          </a:p>
          <a:p>
            <a:pPr algn="just" rtl="1">
              <a:lnSpc>
                <a:spcPct val="150000"/>
              </a:lnSpc>
            </a:pPr>
            <a:r>
              <a:rPr lang="fa-IR" b="1" dirty="0">
                <a:latin typeface="IRANYekanFN" panose="020B0506030804020204" pitchFamily="34" charset="-78"/>
                <a:cs typeface="B Mitra" panose="00000400000000000000" pitchFamily="2" charset="-78"/>
              </a:rPr>
              <a:t>در سطح سوم</a:t>
            </a:r>
            <a:r>
              <a:rPr lang="fa-IR" dirty="0">
                <a:latin typeface="IRANYekanFN" panose="020B0506030804020204" pitchFamily="34" charset="-78"/>
                <a:cs typeface="B Mitra" panose="00000400000000000000" pitchFamily="2" charset="-78"/>
              </a:rPr>
              <a:t> نیز کریدور مشترک ایران، چین و افغانستان در بازه زمانی بلندمدت در قالب معامله کلان میان ایران و چین توسعه پیدا می‌کند.</a:t>
            </a:r>
            <a:endParaRPr lang="fa-IR" b="1" dirty="0">
              <a:latin typeface="IRANYekanFN" panose="020B0506030804020204" pitchFamily="34" charset="-78"/>
              <a:cs typeface="B Mitra" panose="00000400000000000000" pitchFamily="2" charset="-78"/>
            </a:endParaRPr>
          </a:p>
        </p:txBody>
      </p:sp>
      <p:sp>
        <p:nvSpPr>
          <p:cNvPr id="7" name="Rounded Rectangle 6">
            <a:extLst>
              <a:ext uri="{FF2B5EF4-FFF2-40B4-BE49-F238E27FC236}">
                <a16:creationId xmlns:a16="http://schemas.microsoft.com/office/drawing/2014/main" id="{1884B275-7F60-2A46-5288-9EB24A9D22B2}"/>
              </a:ext>
            </a:extLst>
          </p:cNvPr>
          <p:cNvSpPr/>
          <p:nvPr/>
        </p:nvSpPr>
        <p:spPr>
          <a:xfrm>
            <a:off x="2805000" y="295197"/>
            <a:ext cx="2324126" cy="540000"/>
          </a:xfrm>
          <a:prstGeom prst="roundRect">
            <a:avLst>
              <a:gd name="adj" fmla="val 50000"/>
            </a:avLst>
          </a:prstGeom>
          <a:solidFill>
            <a:schemeClr val="bg1">
              <a:lumMod val="85000"/>
            </a:schemeClr>
          </a:solid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dirty="0">
                <a:solidFill>
                  <a:schemeClr val="tx1">
                    <a:lumMod val="65000"/>
                    <a:lumOff val="35000"/>
                  </a:schemeClr>
                </a:solidFill>
                <a:latin typeface="IRANYekan" panose="020B0506030804020204" pitchFamily="34" charset="-78"/>
                <a:cs typeface="B Mitra" panose="00000400000000000000" pitchFamily="2" charset="-78"/>
              </a:rPr>
              <a:t>تحلیل ابعاد مسئله</a:t>
            </a:r>
            <a:endParaRPr lang="en-IR" dirty="0">
              <a:solidFill>
                <a:schemeClr val="tx1">
                  <a:lumMod val="65000"/>
                  <a:lumOff val="35000"/>
                </a:schemeClr>
              </a:solidFill>
              <a:latin typeface="IRANYekan" panose="020B0506030804020204" pitchFamily="34" charset="-78"/>
              <a:cs typeface="B Mitra" panose="00000400000000000000" pitchFamily="2" charset="-78"/>
            </a:endParaRPr>
          </a:p>
        </p:txBody>
      </p:sp>
      <p:sp>
        <p:nvSpPr>
          <p:cNvPr id="8" name="Rounded Rectangle 7">
            <a:extLst>
              <a:ext uri="{FF2B5EF4-FFF2-40B4-BE49-F238E27FC236}">
                <a16:creationId xmlns:a16="http://schemas.microsoft.com/office/drawing/2014/main" id="{F8A259E6-DB48-52F8-5DF4-E86BCD27A1A2}"/>
              </a:ext>
            </a:extLst>
          </p:cNvPr>
          <p:cNvSpPr/>
          <p:nvPr/>
        </p:nvSpPr>
        <p:spPr>
          <a:xfrm>
            <a:off x="212780" y="293314"/>
            <a:ext cx="2324126" cy="540000"/>
          </a:xfrm>
          <a:prstGeom prst="roundRect">
            <a:avLst>
              <a:gd name="adj" fmla="val 50000"/>
            </a:avLst>
          </a:prstGeom>
          <a:solidFill>
            <a:srgbClr val="204497"/>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dirty="0">
                <a:solidFill>
                  <a:schemeClr val="bg1"/>
                </a:solidFill>
                <a:latin typeface="IRANYekan" panose="020B0506030804020204" pitchFamily="34" charset="-78"/>
                <a:cs typeface="B Mitra" panose="00000400000000000000" pitchFamily="2" charset="-78"/>
              </a:rPr>
              <a:t>راهکارهای سیاستی</a:t>
            </a:r>
            <a:endParaRPr lang="en-IR" dirty="0">
              <a:solidFill>
                <a:schemeClr val="bg1"/>
              </a:solidFill>
              <a:latin typeface="IRANYekan" panose="020B0506030804020204" pitchFamily="34" charset="-78"/>
              <a:cs typeface="B Mitra" panose="00000400000000000000" pitchFamily="2" charset="-78"/>
            </a:endParaRPr>
          </a:p>
        </p:txBody>
      </p:sp>
      <p:sp>
        <p:nvSpPr>
          <p:cNvPr id="12" name="Rounded Rectangle 11">
            <a:extLst>
              <a:ext uri="{FF2B5EF4-FFF2-40B4-BE49-F238E27FC236}">
                <a16:creationId xmlns:a16="http://schemas.microsoft.com/office/drawing/2014/main" id="{E21A6A65-AB64-441A-B751-E93F4F74DB62}"/>
              </a:ext>
            </a:extLst>
          </p:cNvPr>
          <p:cNvSpPr/>
          <p:nvPr/>
        </p:nvSpPr>
        <p:spPr>
          <a:xfrm>
            <a:off x="5359120" y="293314"/>
            <a:ext cx="2324126" cy="540000"/>
          </a:xfrm>
          <a:prstGeom prst="roundRect">
            <a:avLst>
              <a:gd name="adj" fmla="val 50000"/>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dirty="0">
                <a:solidFill>
                  <a:schemeClr val="bg2">
                    <a:lumMod val="10000"/>
                  </a:schemeClr>
                </a:solidFill>
                <a:latin typeface="IRANYekan" panose="020B0506030804020204" pitchFamily="34" charset="-78"/>
                <a:cs typeface="B Mitra" panose="00000400000000000000" pitchFamily="2" charset="-78"/>
              </a:rPr>
              <a:t>مقدمه و بیان مسئله</a:t>
            </a:r>
          </a:p>
        </p:txBody>
      </p:sp>
      <p:cxnSp>
        <p:nvCxnSpPr>
          <p:cNvPr id="2" name="Straight Connector 1">
            <a:extLst>
              <a:ext uri="{FF2B5EF4-FFF2-40B4-BE49-F238E27FC236}">
                <a16:creationId xmlns:a16="http://schemas.microsoft.com/office/drawing/2014/main" id="{BFAF8B21-671C-9033-8F5F-FA01CB919D29}"/>
              </a:ext>
            </a:extLst>
          </p:cNvPr>
          <p:cNvCxnSpPr>
            <a:cxnSpLocks/>
          </p:cNvCxnSpPr>
          <p:nvPr/>
        </p:nvCxnSpPr>
        <p:spPr>
          <a:xfrm>
            <a:off x="212780" y="1066405"/>
            <a:ext cx="8662279" cy="0"/>
          </a:xfrm>
          <a:prstGeom prst="line">
            <a:avLst/>
          </a:prstGeom>
          <a:ln w="19050">
            <a:solidFill>
              <a:srgbClr val="8AB833"/>
            </a:solidFill>
          </a:ln>
        </p:spPr>
        <p:style>
          <a:lnRef idx="1">
            <a:schemeClr val="accent1"/>
          </a:lnRef>
          <a:fillRef idx="0">
            <a:schemeClr val="accent1"/>
          </a:fillRef>
          <a:effectRef idx="0">
            <a:schemeClr val="accent1"/>
          </a:effectRef>
          <a:fontRef idx="minor">
            <a:schemeClr val="tx1"/>
          </a:fontRef>
        </p:style>
      </p:cxnSp>
      <p:pic>
        <p:nvPicPr>
          <p:cNvPr id="4" name="Picture 3">
            <a:extLst>
              <a:ext uri="{FF2B5EF4-FFF2-40B4-BE49-F238E27FC236}">
                <a16:creationId xmlns:a16="http://schemas.microsoft.com/office/drawing/2014/main" id="{1DF41784-9478-7817-9D32-83D08FD71564}"/>
              </a:ext>
            </a:extLst>
          </p:cNvPr>
          <p:cNvPicPr>
            <a:picLocks noChangeAspect="1"/>
          </p:cNvPicPr>
          <p:nvPr/>
        </p:nvPicPr>
        <p:blipFill>
          <a:blip r:embed="rId3"/>
          <a:stretch>
            <a:fillRect/>
          </a:stretch>
        </p:blipFill>
        <p:spPr>
          <a:xfrm>
            <a:off x="8050306" y="85750"/>
            <a:ext cx="821766" cy="895116"/>
          </a:xfrm>
          <a:prstGeom prst="rect">
            <a:avLst/>
          </a:prstGeom>
        </p:spPr>
      </p:pic>
    </p:spTree>
    <p:extLst>
      <p:ext uri="{BB962C8B-B14F-4D97-AF65-F5344CB8AC3E}">
        <p14:creationId xmlns:p14="http://schemas.microsoft.com/office/powerpoint/2010/main" val="267410533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3654F1-4F98-E907-FEDA-9B6F18BB7C2E}"/>
            </a:ext>
          </a:extLst>
        </p:cNvPr>
        <p:cNvGrpSpPr/>
        <p:nvPr/>
      </p:nvGrpSpPr>
      <p:grpSpPr>
        <a:xfrm>
          <a:off x="0" y="0"/>
          <a:ext cx="0" cy="0"/>
          <a:chOff x="0" y="0"/>
          <a:chExt cx="0" cy="0"/>
        </a:xfrm>
      </p:grpSpPr>
      <p:sp>
        <p:nvSpPr>
          <p:cNvPr id="33" name="Slide Number Placeholder 5">
            <a:extLst>
              <a:ext uri="{FF2B5EF4-FFF2-40B4-BE49-F238E27FC236}">
                <a16:creationId xmlns:a16="http://schemas.microsoft.com/office/drawing/2014/main" id="{32D4CFC6-213D-0963-311B-D4DCE68B2A50}"/>
              </a:ext>
            </a:extLst>
          </p:cNvPr>
          <p:cNvSpPr>
            <a:spLocks noGrp="1"/>
          </p:cNvSpPr>
          <p:nvPr>
            <p:ph type="sldNum" sz="quarter" idx="12"/>
          </p:nvPr>
        </p:nvSpPr>
        <p:spPr/>
        <p:txBody>
          <a:bodyPr/>
          <a:lstStyle/>
          <a:p>
            <a:fld id="{DFCAA4AF-953D-244E-A785-3E30E94DDEA1}" type="slidenum">
              <a:rPr lang="en-IR" smtClean="0">
                <a:cs typeface="B Mitra" panose="00000400000000000000" pitchFamily="2" charset="-78"/>
              </a:rPr>
              <a:t>7</a:t>
            </a:fld>
            <a:endParaRPr lang="en-IR" dirty="0">
              <a:cs typeface="B Mitra" panose="00000400000000000000" pitchFamily="2" charset="-78"/>
            </a:endParaRPr>
          </a:p>
        </p:txBody>
      </p:sp>
      <p:sp>
        <p:nvSpPr>
          <p:cNvPr id="7" name="Rounded Rectangle 6">
            <a:extLst>
              <a:ext uri="{FF2B5EF4-FFF2-40B4-BE49-F238E27FC236}">
                <a16:creationId xmlns:a16="http://schemas.microsoft.com/office/drawing/2014/main" id="{05FDA1F5-3259-F6F7-DCBC-42108C5BFD69}"/>
              </a:ext>
            </a:extLst>
          </p:cNvPr>
          <p:cNvSpPr/>
          <p:nvPr/>
        </p:nvSpPr>
        <p:spPr>
          <a:xfrm>
            <a:off x="2805000" y="295197"/>
            <a:ext cx="2324126" cy="540000"/>
          </a:xfrm>
          <a:prstGeom prst="roundRect">
            <a:avLst>
              <a:gd name="adj" fmla="val 50000"/>
            </a:avLst>
          </a:prstGeom>
          <a:solidFill>
            <a:schemeClr val="bg1">
              <a:lumMod val="85000"/>
            </a:schemeClr>
          </a:solid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dirty="0">
                <a:solidFill>
                  <a:schemeClr val="tx1">
                    <a:lumMod val="65000"/>
                    <a:lumOff val="35000"/>
                  </a:schemeClr>
                </a:solidFill>
                <a:latin typeface="IRANYekan" panose="020B0506030804020204" pitchFamily="34" charset="-78"/>
                <a:cs typeface="B Mitra" panose="00000400000000000000" pitchFamily="2" charset="-78"/>
              </a:rPr>
              <a:t>تحلیل ابعاد مسئله</a:t>
            </a:r>
            <a:endParaRPr lang="en-IR" dirty="0">
              <a:solidFill>
                <a:schemeClr val="tx1">
                  <a:lumMod val="65000"/>
                  <a:lumOff val="35000"/>
                </a:schemeClr>
              </a:solidFill>
              <a:latin typeface="IRANYekan" panose="020B0506030804020204" pitchFamily="34" charset="-78"/>
              <a:cs typeface="B Mitra" panose="00000400000000000000" pitchFamily="2" charset="-78"/>
            </a:endParaRPr>
          </a:p>
        </p:txBody>
      </p:sp>
      <p:sp>
        <p:nvSpPr>
          <p:cNvPr id="8" name="Rounded Rectangle 7">
            <a:extLst>
              <a:ext uri="{FF2B5EF4-FFF2-40B4-BE49-F238E27FC236}">
                <a16:creationId xmlns:a16="http://schemas.microsoft.com/office/drawing/2014/main" id="{B7112014-075D-A25D-F183-AD6846C5DA85}"/>
              </a:ext>
            </a:extLst>
          </p:cNvPr>
          <p:cNvSpPr/>
          <p:nvPr/>
        </p:nvSpPr>
        <p:spPr>
          <a:xfrm>
            <a:off x="212780" y="293314"/>
            <a:ext cx="2324126" cy="540000"/>
          </a:xfrm>
          <a:prstGeom prst="roundRect">
            <a:avLst>
              <a:gd name="adj" fmla="val 50000"/>
            </a:avLst>
          </a:prstGeom>
          <a:solidFill>
            <a:srgbClr val="204497"/>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dirty="0">
                <a:solidFill>
                  <a:schemeClr val="bg1"/>
                </a:solidFill>
                <a:latin typeface="IRANYekan" panose="020B0506030804020204" pitchFamily="34" charset="-78"/>
                <a:cs typeface="B Mitra" panose="00000400000000000000" pitchFamily="2" charset="-78"/>
              </a:rPr>
              <a:t>راهکارهای سیاستی</a:t>
            </a:r>
            <a:endParaRPr lang="en-IR" dirty="0">
              <a:solidFill>
                <a:schemeClr val="bg1"/>
              </a:solidFill>
              <a:latin typeface="IRANYekan" panose="020B0506030804020204" pitchFamily="34" charset="-78"/>
              <a:cs typeface="B Mitra" panose="00000400000000000000" pitchFamily="2" charset="-78"/>
            </a:endParaRPr>
          </a:p>
        </p:txBody>
      </p:sp>
      <p:sp>
        <p:nvSpPr>
          <p:cNvPr id="12" name="Rounded Rectangle 11">
            <a:extLst>
              <a:ext uri="{FF2B5EF4-FFF2-40B4-BE49-F238E27FC236}">
                <a16:creationId xmlns:a16="http://schemas.microsoft.com/office/drawing/2014/main" id="{A4B0CBDC-FBAD-81CA-EA62-6068FCEC0960}"/>
              </a:ext>
            </a:extLst>
          </p:cNvPr>
          <p:cNvSpPr/>
          <p:nvPr/>
        </p:nvSpPr>
        <p:spPr>
          <a:xfrm>
            <a:off x="5359120" y="293314"/>
            <a:ext cx="2324126" cy="540000"/>
          </a:xfrm>
          <a:prstGeom prst="roundRect">
            <a:avLst>
              <a:gd name="adj" fmla="val 50000"/>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dirty="0">
                <a:solidFill>
                  <a:schemeClr val="bg2">
                    <a:lumMod val="10000"/>
                  </a:schemeClr>
                </a:solidFill>
                <a:latin typeface="IRANYekan" panose="020B0506030804020204" pitchFamily="34" charset="-78"/>
                <a:cs typeface="B Mitra" panose="00000400000000000000" pitchFamily="2" charset="-78"/>
              </a:rPr>
              <a:t>مقدمه و بیان مسئله</a:t>
            </a:r>
          </a:p>
        </p:txBody>
      </p:sp>
      <p:cxnSp>
        <p:nvCxnSpPr>
          <p:cNvPr id="2" name="Straight Connector 1">
            <a:extLst>
              <a:ext uri="{FF2B5EF4-FFF2-40B4-BE49-F238E27FC236}">
                <a16:creationId xmlns:a16="http://schemas.microsoft.com/office/drawing/2014/main" id="{E30FE69E-DDF6-5AC5-2D33-D3D92243943D}"/>
              </a:ext>
            </a:extLst>
          </p:cNvPr>
          <p:cNvCxnSpPr>
            <a:cxnSpLocks/>
          </p:cNvCxnSpPr>
          <p:nvPr/>
        </p:nvCxnSpPr>
        <p:spPr>
          <a:xfrm>
            <a:off x="212780" y="1066405"/>
            <a:ext cx="8662279" cy="0"/>
          </a:xfrm>
          <a:prstGeom prst="line">
            <a:avLst/>
          </a:prstGeom>
          <a:ln w="19050">
            <a:solidFill>
              <a:srgbClr val="8AB833"/>
            </a:solidFill>
          </a:ln>
        </p:spPr>
        <p:style>
          <a:lnRef idx="1">
            <a:schemeClr val="accent1"/>
          </a:lnRef>
          <a:fillRef idx="0">
            <a:schemeClr val="accent1"/>
          </a:fillRef>
          <a:effectRef idx="0">
            <a:schemeClr val="accent1"/>
          </a:effectRef>
          <a:fontRef idx="minor">
            <a:schemeClr val="tx1"/>
          </a:fontRef>
        </p:style>
      </p:cxnSp>
      <p:pic>
        <p:nvPicPr>
          <p:cNvPr id="4" name="Picture 3">
            <a:extLst>
              <a:ext uri="{FF2B5EF4-FFF2-40B4-BE49-F238E27FC236}">
                <a16:creationId xmlns:a16="http://schemas.microsoft.com/office/drawing/2014/main" id="{7CBC7F2F-1FB8-CF06-0D03-B8810FCD006E}"/>
              </a:ext>
            </a:extLst>
          </p:cNvPr>
          <p:cNvPicPr>
            <a:picLocks noChangeAspect="1"/>
          </p:cNvPicPr>
          <p:nvPr/>
        </p:nvPicPr>
        <p:blipFill>
          <a:blip r:embed="rId3"/>
          <a:stretch>
            <a:fillRect/>
          </a:stretch>
        </p:blipFill>
        <p:spPr>
          <a:xfrm>
            <a:off x="8050306" y="85750"/>
            <a:ext cx="821766" cy="895116"/>
          </a:xfrm>
          <a:prstGeom prst="rect">
            <a:avLst/>
          </a:prstGeom>
        </p:spPr>
      </p:pic>
      <p:pic>
        <p:nvPicPr>
          <p:cNvPr id="3" name="Picture 2">
            <a:extLst>
              <a:ext uri="{FF2B5EF4-FFF2-40B4-BE49-F238E27FC236}">
                <a16:creationId xmlns:a16="http://schemas.microsoft.com/office/drawing/2014/main" id="{2E500611-3F59-F3ED-5234-C4A174FE2C5D}"/>
              </a:ext>
            </a:extLst>
          </p:cNvPr>
          <p:cNvPicPr>
            <a:picLocks noChangeAspect="1"/>
          </p:cNvPicPr>
          <p:nvPr/>
        </p:nvPicPr>
        <p:blipFill rotWithShape="1">
          <a:blip r:embed="rId4"/>
          <a:srcRect b="2522"/>
          <a:stretch/>
        </p:blipFill>
        <p:spPr bwMode="auto">
          <a:xfrm>
            <a:off x="192693" y="1443018"/>
            <a:ext cx="4540885" cy="4081145"/>
          </a:xfrm>
          <a:prstGeom prst="rect">
            <a:avLst/>
          </a:prstGeom>
          <a:ln w="3175">
            <a:solidFill>
              <a:schemeClr val="tx1"/>
            </a:solidFill>
          </a:ln>
          <a:extLst>
            <a:ext uri="{53640926-AAD7-44D8-BBD7-CCE9431645EC}">
              <a14:shadowObscured xmlns:a14="http://schemas.microsoft.com/office/drawing/2010/main"/>
            </a:ext>
          </a:extLst>
        </p:spPr>
      </p:pic>
      <p:sp>
        <p:nvSpPr>
          <p:cNvPr id="6" name="TextBox 5">
            <a:extLst>
              <a:ext uri="{FF2B5EF4-FFF2-40B4-BE49-F238E27FC236}">
                <a16:creationId xmlns:a16="http://schemas.microsoft.com/office/drawing/2014/main" id="{9AFD880E-0697-290F-C011-75D75E8B286D}"/>
              </a:ext>
            </a:extLst>
          </p:cNvPr>
          <p:cNvSpPr txBox="1"/>
          <p:nvPr/>
        </p:nvSpPr>
        <p:spPr>
          <a:xfrm>
            <a:off x="4892721" y="1638953"/>
            <a:ext cx="4223197" cy="3139321"/>
          </a:xfrm>
          <a:prstGeom prst="rect">
            <a:avLst/>
          </a:prstGeom>
          <a:noFill/>
        </p:spPr>
        <p:txBody>
          <a:bodyPr wrap="square">
            <a:spAutoFit/>
          </a:bodyPr>
          <a:lstStyle/>
          <a:p>
            <a:pPr algn="r"/>
            <a:r>
              <a:rPr lang="ar-SA" dirty="0">
                <a:latin typeface="IRANYekanFN" panose="020B0506030804020204" pitchFamily="34" charset="-78"/>
                <a:cs typeface="B Mitra" panose="00000400000000000000" pitchFamily="2" charset="-78"/>
              </a:rPr>
              <a:t>مسیر سبزرنگ؛ کمربند اقتصادی چین-پاکستان</a:t>
            </a:r>
            <a:br>
              <a:rPr lang="ar-SA" dirty="0">
                <a:latin typeface="IRANYekanFN" panose="020B0506030804020204" pitchFamily="34" charset="-78"/>
                <a:cs typeface="B Mitra" panose="00000400000000000000" pitchFamily="2" charset="-78"/>
              </a:rPr>
            </a:br>
            <a:r>
              <a:rPr lang="ar-SA" dirty="0">
                <a:latin typeface="IRANYekanFN" panose="020B0506030804020204" pitchFamily="34" charset="-78"/>
                <a:cs typeface="B Mitra" panose="00000400000000000000" pitchFamily="2" charset="-78"/>
              </a:rPr>
              <a:t>مسیر قرمزرنگ: معامله دسترسی تجاری و انرژی در برابر آب</a:t>
            </a:r>
            <a:br>
              <a:rPr lang="ar-SA" dirty="0">
                <a:latin typeface="IRANYekanFN" panose="020B0506030804020204" pitchFamily="34" charset="-78"/>
                <a:cs typeface="B Mitra" panose="00000400000000000000" pitchFamily="2" charset="-78"/>
              </a:rPr>
            </a:br>
            <a:r>
              <a:rPr lang="ar-SA" dirty="0">
                <a:latin typeface="IRANYekanFN" panose="020B0506030804020204" pitchFamily="34" charset="-78"/>
                <a:cs typeface="B Mitra" panose="00000400000000000000" pitchFamily="2" charset="-78"/>
              </a:rPr>
              <a:t>ناحیه آبی: مکان اجرای طرح مزارع انرژی‌های نو برای استحکام پایداری اکولوژیکی این منطقه</a:t>
            </a:r>
            <a:br>
              <a:rPr lang="ar-SA" dirty="0">
                <a:latin typeface="IRANYekanFN" panose="020B0506030804020204" pitchFamily="34" charset="-78"/>
                <a:cs typeface="B Mitra" panose="00000400000000000000" pitchFamily="2" charset="-78"/>
              </a:rPr>
            </a:br>
            <a:r>
              <a:rPr lang="ar-SA" dirty="0">
                <a:latin typeface="IRANYekanFN" panose="020B0506030804020204" pitchFamily="34" charset="-78"/>
                <a:cs typeface="B Mitra" panose="00000400000000000000" pitchFamily="2" charset="-78"/>
              </a:rPr>
              <a:t>نواحی سیاه: کمربند اقتصادی جداره شرقی کشور که از یک سو به آسیای میانه (مکان تأمین پنبه و پشم) و از سوی دیگر به پاکستان متصل خواهد بود</a:t>
            </a:r>
            <a:br>
              <a:rPr lang="ar-SA" dirty="0">
                <a:latin typeface="IRANYekanFN" panose="020B0506030804020204" pitchFamily="34" charset="-78"/>
                <a:cs typeface="B Mitra" panose="00000400000000000000" pitchFamily="2" charset="-78"/>
              </a:rPr>
            </a:br>
            <a:r>
              <a:rPr lang="ar-SA" dirty="0">
                <a:latin typeface="IRANYekanFN" panose="020B0506030804020204" pitchFamily="34" charset="-78"/>
                <a:cs typeface="B Mitra" panose="00000400000000000000" pitchFamily="2" charset="-78"/>
              </a:rPr>
              <a:t>نواحی طوسی‌: معامله مواد اولیه در برابر زیرساخت به‌منظور تحکیم عمق نفوذ در مناطق هزارجات</a:t>
            </a:r>
            <a:br>
              <a:rPr lang="ar-SA" dirty="0">
                <a:latin typeface="IRANYekanFN" panose="020B0506030804020204" pitchFamily="34" charset="-78"/>
                <a:cs typeface="B Mitra" panose="00000400000000000000" pitchFamily="2" charset="-78"/>
              </a:rPr>
            </a:br>
            <a:r>
              <a:rPr lang="ar-SA" dirty="0">
                <a:latin typeface="IRANYekanFN" panose="020B0506030804020204" pitchFamily="34" charset="-78"/>
                <a:cs typeface="B Mitra" panose="00000400000000000000" pitchFamily="2" charset="-78"/>
              </a:rPr>
              <a:t>نواحی زرد رنگ: نقاط هدف برای جانمایی کمربند اقتصادی ایران-چین در افغانستان </a:t>
            </a:r>
            <a:endParaRPr lang="en-US" dirty="0">
              <a:latin typeface="IRANYekanFN" panose="020B0506030804020204" pitchFamily="34" charset="-78"/>
              <a:cs typeface="B Mitra" panose="00000400000000000000" pitchFamily="2" charset="-78"/>
            </a:endParaRPr>
          </a:p>
        </p:txBody>
      </p:sp>
    </p:spTree>
    <p:extLst>
      <p:ext uri="{BB962C8B-B14F-4D97-AF65-F5344CB8AC3E}">
        <p14:creationId xmlns:p14="http://schemas.microsoft.com/office/powerpoint/2010/main" val="356877452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E3A393-5357-D84D-856B-477DA6B7F6BC}"/>
              </a:ext>
            </a:extLst>
          </p:cNvPr>
          <p:cNvSpPr>
            <a:spLocks noGrp="1"/>
          </p:cNvSpPr>
          <p:nvPr>
            <p:ph type="title"/>
          </p:nvPr>
        </p:nvSpPr>
        <p:spPr>
          <a:xfrm>
            <a:off x="628651" y="2766221"/>
            <a:ext cx="7886700" cy="1325563"/>
          </a:xfrm>
        </p:spPr>
        <p:txBody>
          <a:bodyPr vert="horz" lIns="91440" tIns="45720" rIns="91440" bIns="45720" rtlCol="0" anchor="ctr">
            <a:normAutofit/>
          </a:bodyPr>
          <a:lstStyle/>
          <a:p>
            <a:pPr algn="ctr" rtl="1"/>
            <a:r>
              <a:rPr lang="fa-IR" b="1" dirty="0">
                <a:latin typeface="IRANYekan ExtraBold" panose="020B0506030804020204" pitchFamily="34" charset="-78"/>
                <a:cs typeface="B Mitra" panose="00000400000000000000" pitchFamily="2" charset="-78"/>
              </a:rPr>
              <a:t>بــا تشکر</a:t>
            </a:r>
            <a:endParaRPr lang="en-IR" b="1" dirty="0">
              <a:latin typeface="IRANYekan ExtraBold" panose="020B0506030804020204" pitchFamily="34" charset="-78"/>
              <a:cs typeface="B Mitra" panose="00000400000000000000" pitchFamily="2" charset="-78"/>
            </a:endParaRPr>
          </a:p>
        </p:txBody>
      </p:sp>
    </p:spTree>
    <p:extLst>
      <p:ext uri="{BB962C8B-B14F-4D97-AF65-F5344CB8AC3E}">
        <p14:creationId xmlns:p14="http://schemas.microsoft.com/office/powerpoint/2010/main" val="18404353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Wood Type">
  <a:themeElements>
    <a:clrScheme name="Green">
      <a:dk1>
        <a:sysClr val="windowText" lastClr="000000"/>
      </a:dk1>
      <a:lt1>
        <a:sysClr val="window" lastClr="FFFFFF"/>
      </a:lt1>
      <a:dk2>
        <a:srgbClr val="455F51"/>
      </a:dk2>
      <a:lt2>
        <a:srgbClr val="E3DED1"/>
      </a:lt2>
      <a:accent1>
        <a:srgbClr val="549E39"/>
      </a:accent1>
      <a:accent2>
        <a:srgbClr val="8AB833"/>
      </a:accent2>
      <a:accent3>
        <a:srgbClr val="C0CF3A"/>
      </a:accent3>
      <a:accent4>
        <a:srgbClr val="029676"/>
      </a:accent4>
      <a:accent5>
        <a:srgbClr val="4AB5C4"/>
      </a:accent5>
      <a:accent6>
        <a:srgbClr val="0989B1"/>
      </a:accent6>
      <a:hlink>
        <a:srgbClr val="6B9F25"/>
      </a:hlink>
      <a:folHlink>
        <a:srgbClr val="BA6906"/>
      </a:folHlink>
    </a:clrScheme>
    <a:fontScheme name="Wood Type">
      <a:majorFont>
        <a:latin typeface="Rockwell Condensed" panose="02060603050405020104"/>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panose="02060603020205020403"/>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Wood Type">
      <a:fillStyleLst>
        <a:solidFill>
          <a:schemeClr val="phClr"/>
        </a:solidFill>
        <a:blipFill rotWithShape="1">
          <a:blip xmlns:r="http://schemas.openxmlformats.org/officeDocument/2006/relationships" r:embed="rId1">
            <a:duotone>
              <a:schemeClr val="phClr">
                <a:tint val="70000"/>
                <a:shade val="63000"/>
              </a:schemeClr>
              <a:schemeClr val="phClr">
                <a:tint val="10000"/>
                <a:satMod val="150000"/>
              </a:schemeClr>
            </a:duotone>
          </a:blip>
          <a:tile tx="0" ty="0" sx="60000" sy="59000" flip="none" algn="tl"/>
        </a:blipFill>
        <a:blipFill rotWithShape="1">
          <a:blip xmlns:r="http://schemas.openxmlformats.org/officeDocument/2006/relationships" r:embed="rId1">
            <a:duotone>
              <a:schemeClr val="phClr">
                <a:shade val="36000"/>
                <a:satMod val="120000"/>
              </a:schemeClr>
              <a:schemeClr val="phClr">
                <a:tint val="40000"/>
              </a:schemeClr>
            </a:duotone>
          </a:blip>
          <a:tile tx="0" ty="0" sx="60000" sy="59000" flip="none" algn="tl"/>
        </a:blip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oftEdge rad="12700"/>
          </a:effectLst>
        </a:effectStyle>
        <a:effectStyle>
          <a:effectLst>
            <a:outerShdw blurRad="50800" dist="19050" dir="5400000" algn="tl" rotWithShape="0">
              <a:srgbClr val="000000">
                <a:alpha val="60000"/>
              </a:srgbClr>
            </a:outerShdw>
            <a:softEdge rad="12700"/>
          </a:effectLst>
        </a:effectStyle>
      </a:effectStyleLst>
      <a:bgFillStyleLst>
        <a:solidFill>
          <a:schemeClr val="phClr"/>
        </a:solidFill>
        <a:solidFill>
          <a:schemeClr val="phClr">
            <a:shade val="97000"/>
            <a:satMod val="150000"/>
          </a:schemeClr>
        </a:solidFill>
        <a:blipFill rotWithShape="1">
          <a:blip xmlns:r="http://schemas.openxmlformats.org/officeDocument/2006/relationships" r:embed="rId1">
            <a:duotone>
              <a:schemeClr val="phClr">
                <a:tint val="75000"/>
                <a:shade val="58000"/>
                <a:satMod val="120000"/>
              </a:schemeClr>
              <a:schemeClr val="phClr">
                <a:tint val="50000"/>
                <a:shade val="96000"/>
              </a:schemeClr>
            </a:duotone>
          </a:blip>
          <a:tile tx="0" ty="0" sx="100000" sy="100000" flip="none" algn="tl"/>
        </a:blipFill>
      </a:bgFillStyleLst>
    </a:fmtScheme>
  </a:themeElements>
  <a:objectDefaults/>
  <a:extraClrSchemeLst/>
  <a:extLst>
    <a:ext uri="{05A4C25C-085E-4340-85A3-A5531E510DB2}">
      <thm15:themeFamily xmlns:thm15="http://schemas.microsoft.com/office/thememl/2012/main" name="Wood Type" id="{7ACABC62-BF99-48CF-A9DC-4DB89C7B13DC}" vid="{142A1326-48AB-42A9-8428-CB14AA30176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5279</TotalTime>
  <Words>683</Words>
  <Application>Microsoft Office PowerPoint</Application>
  <PresentationFormat>On-screen Show (4:3)</PresentationFormat>
  <Paragraphs>69</Paragraphs>
  <Slides>9</Slides>
  <Notes>7</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9</vt:i4>
      </vt:variant>
    </vt:vector>
  </HeadingPairs>
  <TitlesOfParts>
    <vt:vector size="20" baseType="lpstr">
      <vt:lpstr>B Mitra</vt:lpstr>
      <vt:lpstr>IRANYekan Light</vt:lpstr>
      <vt:lpstr>IRANYekan ExtraBold</vt:lpstr>
      <vt:lpstr>Rockwell</vt:lpstr>
      <vt:lpstr>Calibri</vt:lpstr>
      <vt:lpstr>IRANYekan</vt:lpstr>
      <vt:lpstr>Arial</vt:lpstr>
      <vt:lpstr>Wingdings</vt:lpstr>
      <vt:lpstr>IRANYekanFN</vt:lpstr>
      <vt:lpstr>Rockwell Condensed</vt:lpstr>
      <vt:lpstr>Wood Type</vt:lpstr>
      <vt:lpstr>جانمایی جدید و بازتعریف نقش ایران در اقتصاد جهان؛ ظرفیت‌های شکل‌دهی به ابتکار راهبردی - اقتصادی ایران و افغانستان</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بــا تشکر</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10th_Policy-Plan-Format</dc:title>
  <dc:creator>Microsoft Office User</dc:creator>
  <cp:lastModifiedBy>mohammadsadegh torabifard</cp:lastModifiedBy>
  <cp:revision>177</cp:revision>
  <dcterms:created xsi:type="dcterms:W3CDTF">2022-01-09T10:04:46Z</dcterms:created>
  <dcterms:modified xsi:type="dcterms:W3CDTF">2026-01-05T20:22:56Z</dcterms:modified>
</cp:coreProperties>
</file>