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5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6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7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8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16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embedTrueTypeFonts="1" saveSubsetFonts="1" autoCompressPictures="0">
  <p:sldMasterIdLst>
    <p:sldMasterId id="2147483877" r:id="rId1"/>
  </p:sldMasterIdLst>
  <p:notesMasterIdLst>
    <p:notesMasterId r:id="rId20"/>
  </p:notesMasterIdLst>
  <p:sldIdLst>
    <p:sldId id="340" r:id="rId2"/>
    <p:sldId id="280" r:id="rId3"/>
    <p:sldId id="342" r:id="rId4"/>
    <p:sldId id="348" r:id="rId5"/>
    <p:sldId id="355" r:id="rId6"/>
    <p:sldId id="343" r:id="rId7"/>
    <p:sldId id="350" r:id="rId8"/>
    <p:sldId id="351" r:id="rId9"/>
    <p:sldId id="352" r:id="rId10"/>
    <p:sldId id="344" r:id="rId11"/>
    <p:sldId id="313" r:id="rId12"/>
    <p:sldId id="345" r:id="rId13"/>
    <p:sldId id="354" r:id="rId14"/>
    <p:sldId id="356" r:id="rId15"/>
    <p:sldId id="347" r:id="rId16"/>
    <p:sldId id="346" r:id="rId17"/>
    <p:sldId id="349" r:id="rId18"/>
    <p:sldId id="341" r:id="rId19"/>
  </p:sldIdLst>
  <p:sldSz cx="9144000" cy="6858000" type="screen4x3"/>
  <p:notesSz cx="6858000" cy="9144000"/>
  <p:embeddedFontLst>
    <p:embeddedFont>
      <p:font typeface="Abadi" panose="020B0604020104020204" pitchFamily="34" charset="0"/>
      <p:regular r:id="rId21"/>
      <p:boldItalic r:id="rId22"/>
    </p:embeddedFont>
    <p:embeddedFont>
      <p:font typeface="B Mitra" panose="00000400000000000000" pitchFamily="2" charset="-78"/>
      <p:regular r:id="rId23"/>
      <p:bold r:id="rId24"/>
    </p:embeddedFont>
    <p:embeddedFont>
      <p:font typeface="IranNastaliq" panose="02020505000000020003" pitchFamily="18" charset="0"/>
      <p:regular r:id="rId25"/>
    </p:embeddedFont>
    <p:embeddedFont>
      <p:font typeface="IRANYekan" panose="020B0604020202020204" charset="-78"/>
      <p:regular r:id="rId26"/>
      <p:bold r:id="rId27"/>
    </p:embeddedFont>
    <p:embeddedFont>
      <p:font typeface="IRANYekan ExtraBold" panose="020B0604020202020204" charset="-78"/>
      <p:bold r:id="rId28"/>
    </p:embeddedFont>
    <p:embeddedFont>
      <p:font typeface="IRANYekan Light" panose="020B0604020202020204" charset="-78"/>
      <p:regular r:id="rId29"/>
    </p:embeddedFont>
    <p:embeddedFont>
      <p:font typeface="IRANYekanFN" panose="020B0604020202020204" charset="-78"/>
      <p:regular r:id="rId30"/>
      <p:bold r:id="rId31"/>
    </p:embeddedFont>
    <p:embeddedFont>
      <p:font typeface="Rockwell" panose="02060603020205020403" pitchFamily="18" charset="0"/>
      <p:regular r:id="rId32"/>
      <p:bold r:id="rId33"/>
      <p:italic r:id="rId34"/>
      <p:boldItalic r:id="rId35"/>
    </p:embeddedFont>
    <p:embeddedFont>
      <p:font typeface="Rockwell Condensed" panose="02060603050405020104" pitchFamily="18" charset="0"/>
      <p:regular r:id="rId36"/>
      <p:bold r:id="rId37"/>
    </p:embeddedFont>
    <p:embeddedFont>
      <p:font typeface="Tahoma" panose="020B0604030504040204" pitchFamily="34" charset="0"/>
      <p:regular r:id="rId38"/>
      <p:bold r:id="rId39"/>
    </p:embeddedFont>
    <p:embeddedFont>
      <p:font typeface="Vazir" panose="020B0603030804020204" pitchFamily="34" charset="-78"/>
      <p:regular r:id="rId40"/>
      <p:bold r:id="rId41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ohammad ahmadi" initials="ma" lastIdx="1" clrIdx="0">
    <p:extLst>
      <p:ext uri="{19B8F6BF-5375-455C-9EA6-DF929625EA0E}">
        <p15:presenceInfo xmlns:p15="http://schemas.microsoft.com/office/powerpoint/2012/main" userId="5ddad8e3523d1279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F4497"/>
    <a:srgbClr val="204497"/>
    <a:srgbClr val="204498"/>
    <a:srgbClr val="FFFFFF"/>
    <a:srgbClr val="8AB833"/>
    <a:srgbClr val="00B150"/>
    <a:srgbClr val="FF3555"/>
    <a:srgbClr val="FF9300"/>
    <a:srgbClr val="7A81FF"/>
    <a:srgbClr val="FFC0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389"/>
    <p:restoredTop sz="94671"/>
  </p:normalViewPr>
  <p:slideViewPr>
    <p:cSldViewPr snapToGrid="0" snapToObjects="1">
      <p:cViewPr varScale="1">
        <p:scale>
          <a:sx n="82" d="100"/>
          <a:sy n="82" d="100"/>
        </p:scale>
        <p:origin x="1210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9" Type="http://schemas.openxmlformats.org/officeDocument/2006/relationships/font" Target="fonts/font19.fntdata"/><Relationship Id="rId21" Type="http://schemas.openxmlformats.org/officeDocument/2006/relationships/font" Target="fonts/font1.fntdata"/><Relationship Id="rId34" Type="http://schemas.openxmlformats.org/officeDocument/2006/relationships/font" Target="fonts/font14.fntdata"/><Relationship Id="rId42" Type="http://schemas.openxmlformats.org/officeDocument/2006/relationships/commentAuthors" Target="comment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32" Type="http://schemas.openxmlformats.org/officeDocument/2006/relationships/font" Target="fonts/font12.fntdata"/><Relationship Id="rId37" Type="http://schemas.openxmlformats.org/officeDocument/2006/relationships/font" Target="fonts/font17.fntdata"/><Relationship Id="rId40" Type="http://schemas.openxmlformats.org/officeDocument/2006/relationships/font" Target="fonts/font20.fntdata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36" Type="http://schemas.openxmlformats.org/officeDocument/2006/relationships/font" Target="fonts/font1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1.fntdata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font" Target="fonts/font10.fntdata"/><Relationship Id="rId35" Type="http://schemas.openxmlformats.org/officeDocument/2006/relationships/font" Target="fonts/font15.fntdata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33" Type="http://schemas.openxmlformats.org/officeDocument/2006/relationships/font" Target="fonts/font13.fntdata"/><Relationship Id="rId38" Type="http://schemas.openxmlformats.org/officeDocument/2006/relationships/font" Target="fonts/font18.fntdata"/><Relationship Id="rId46" Type="http://schemas.openxmlformats.org/officeDocument/2006/relationships/tableStyles" Target="tableStyles.xml"/><Relationship Id="rId20" Type="http://schemas.openxmlformats.org/officeDocument/2006/relationships/notesMaster" Target="notesMasters/notesMaster1.xml"/><Relationship Id="rId41" Type="http://schemas.openxmlformats.org/officeDocument/2006/relationships/font" Target="fonts/font21.fntdata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 sz="1800" b="1" dirty="0">
                <a:solidFill>
                  <a:schemeClr val="tx1">
                    <a:lumMod val="85000"/>
                    <a:lumOff val="15000"/>
                  </a:schemeClr>
                </a:solidFill>
                <a:cs typeface="B Mitra" panose="00000400000000000000" pitchFamily="2" charset="-78"/>
              </a:rPr>
              <a:t>حجم صادرات نفت ایران در سال</a:t>
            </a:r>
            <a:r>
              <a:rPr lang="fa-IR" sz="1800" b="1" baseline="0" dirty="0">
                <a:solidFill>
                  <a:schemeClr val="tx1">
                    <a:lumMod val="85000"/>
                    <a:lumOff val="15000"/>
                  </a:schemeClr>
                </a:solidFill>
                <a:cs typeface="B Mitra" panose="00000400000000000000" pitchFamily="2" charset="-78"/>
              </a:rPr>
              <a:t> 2025؛</a:t>
            </a:r>
          </a:p>
          <a:p>
            <a:pPr>
              <a:defRPr/>
            </a:pPr>
            <a:r>
              <a:rPr lang="fa-IR" sz="1800" b="1" baseline="0" dirty="0">
                <a:solidFill>
                  <a:schemeClr val="tx1">
                    <a:lumMod val="85000"/>
                    <a:lumOff val="15000"/>
                  </a:schemeClr>
                </a:solidFill>
                <a:cs typeface="B Mitra" panose="00000400000000000000" pitchFamily="2" charset="-78"/>
              </a:rPr>
              <a:t>1/67میلیون بشکه در روز</a:t>
            </a:r>
            <a:endParaRPr lang="en-US" sz="1800" b="1" dirty="0">
              <a:solidFill>
                <a:schemeClr val="tx1">
                  <a:lumMod val="85000"/>
                  <a:lumOff val="15000"/>
                </a:schemeClr>
              </a:solidFill>
              <a:cs typeface="B Mitra" panose="00000400000000000000" pitchFamily="2" charset="-78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a-IR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E03E-4963-A57F-6E4E8F55E820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859E-4DE0-9641-2937B97BCE3C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859E-4DE0-9641-2937B97BCE3C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E03E-4963-A57F-6E4E8F55E820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859E-4DE0-9641-2937B97BCE3C}"/>
              </c:ext>
            </c:extLst>
          </c:dPt>
          <c:dLbls>
            <c:dLbl>
              <c:idx val="0"/>
              <c:layout>
                <c:manualLayout>
                  <c:x val="0.18596708824509342"/>
                  <c:y val="0.17333169291338582"/>
                </c:manualLayout>
              </c:layout>
              <c:tx>
                <c:rich>
                  <a:bodyPr/>
                  <a:lstStyle/>
                  <a:p>
                    <a:r>
                      <a:rPr lang="en-US" sz="1600" b="1" baseline="0" dirty="0">
                        <a:cs typeface="B Mitra" panose="00000400000000000000" pitchFamily="2" charset="-78"/>
                      </a:rPr>
                      <a:t>900/000</a:t>
                    </a:r>
                  </a:p>
                  <a:p>
                    <a:r>
                      <a:rPr lang="en-US" sz="1600" b="1" baseline="0" dirty="0">
                        <a:cs typeface="B Mitra" panose="00000400000000000000" pitchFamily="2" charset="-78"/>
                      </a:rPr>
                      <a:t> </a:t>
                    </a:r>
                    <a:fld id="{CF1F6B06-5120-429F-B9A8-BC9750BFE509}" type="PERCENTAGE">
                      <a:rPr lang="en-US" sz="1600" b="1" baseline="0">
                        <a:cs typeface="B Mitra" panose="00000400000000000000" pitchFamily="2" charset="-78"/>
                      </a:rPr>
                      <a:pPr/>
                      <a:t>[PERCENTAGE]</a:t>
                    </a:fld>
                    <a:endParaRPr lang="en-US" sz="1600" b="1" baseline="0" dirty="0">
                      <a:cs typeface="B Mitra" panose="00000400000000000000" pitchFamily="2" charset="-78"/>
                    </a:endParaRPr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E03E-4963-A57F-6E4E8F55E820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sz="1600" b="1" baseline="0" dirty="0"/>
                      <a:t>750/000</a:t>
                    </a:r>
                  </a:p>
                  <a:p>
                    <a:fld id="{18B742B7-DB73-45F5-BFEA-0F897D0BF705}" type="PERCENTAGE">
                      <a:rPr lang="en-US" sz="1600" b="1"/>
                      <a:pPr/>
                      <a:t>[PERCENTAGE]</a:t>
                    </a:fld>
                    <a:endParaRPr lang="fa-IR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E03E-4963-A57F-6E4E8F55E82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dLblPos val="ctr"/>
            <c:showLegendKey val="0"/>
            <c:showVal val="1"/>
            <c:showCatName val="0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4"/>
                <c:pt idx="0">
                  <c:v>صادرات مستقیم به چین</c:v>
                </c:pt>
                <c:pt idx="3">
                  <c:v>صادرات غیرشفاف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900000</c:v>
                </c:pt>
                <c:pt idx="3">
                  <c:v>750000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03E-4963-A57F-6E4E8F55E82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220"/>
      </c:pieChart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B Mitra" panose="00000400000000000000" pitchFamily="2" charset="-78"/>
              </a:defRPr>
            </a:pPr>
            <a:endParaRPr lang="fa-IR"/>
          </a:p>
        </c:txPr>
      </c:legendEntry>
      <c:legendEntry>
        <c:idx val="1"/>
        <c:delete val="1"/>
      </c:legendEntry>
      <c:legendEntry>
        <c:idx val="2"/>
        <c:delete val="1"/>
      </c:legendEntry>
      <c:legendEntry>
        <c:idx val="3"/>
        <c:txPr>
          <a:bodyPr rot="0" spcFirstLastPara="1" vertOverflow="ellipsis" vert="horz" wrap="square" anchor="ctr" anchorCtr="1"/>
          <a:lstStyle/>
          <a:p>
            <a:pPr>
              <a:defRPr sz="1200" b="1" i="0" u="none" strike="noStrike" kern="1200" cap="none" spc="0" baseline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B Mitra" panose="00000400000000000000" pitchFamily="2" charset="-78"/>
              </a:defRPr>
            </a:pPr>
            <a:endParaRPr lang="fa-IR"/>
          </a:p>
        </c:txPr>
      </c:legendEntry>
      <c:legendEntry>
        <c:idx val="4"/>
        <c:delete val="1"/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cs"/>
            </a:defRPr>
          </a:pPr>
          <a:endParaRPr lang="fa-IR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 b="1" dirty="0">
                <a:solidFill>
                  <a:schemeClr val="tx1">
                    <a:lumMod val="85000"/>
                    <a:lumOff val="15000"/>
                  </a:schemeClr>
                </a:solidFill>
                <a:cs typeface="B Mitra" panose="00000400000000000000" pitchFamily="2" charset="-78"/>
              </a:rPr>
              <a:t>تفکیک</a:t>
            </a:r>
            <a:r>
              <a:rPr lang="fa-IR" b="1" baseline="0" dirty="0">
                <a:solidFill>
                  <a:schemeClr val="tx1">
                    <a:lumMod val="85000"/>
                    <a:lumOff val="15000"/>
                  </a:schemeClr>
                </a:solidFill>
                <a:cs typeface="B Mitra" panose="00000400000000000000" pitchFamily="2" charset="-78"/>
              </a:rPr>
              <a:t> صادرات نفتی ایران در سال 2025</a:t>
            </a:r>
            <a:endParaRPr lang="en-US" b="1" dirty="0">
              <a:solidFill>
                <a:schemeClr val="tx1">
                  <a:lumMod val="85000"/>
                  <a:lumOff val="15000"/>
                </a:schemeClr>
              </a:solidFill>
              <a:cs typeface="B Mitra" panose="00000400000000000000" pitchFamily="2" charset="-78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explosion val="1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5BA9-4B3C-BCF7-9F259BD48209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5BA9-4B3C-BCF7-9F259BD48209}"/>
              </c:ext>
            </c:extLst>
          </c:dPt>
          <c:dPt>
            <c:idx val="2"/>
            <c:bubble3D val="0"/>
            <c:spPr>
              <a:solidFill>
                <a:schemeClr val="accent5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5BA9-4B3C-BCF7-9F259BD48209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5BA9-4B3C-BCF7-9F259BD48209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fa-IR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1-5BA9-4B3C-BCF7-9F259BD48209}"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lt"/>
                      <a:ea typeface="+mn-ea"/>
                      <a:cs typeface="B Mitra" panose="00000400000000000000" pitchFamily="2" charset="-78"/>
                    </a:defRPr>
                  </a:pPr>
                  <a:endParaRPr lang="fa-IR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3-5BA9-4B3C-BCF7-9F259BD48209}"/>
                </c:ext>
              </c:extLst>
            </c:dLbl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fa-IR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5-5BA9-4B3C-BCF7-9F259BD4820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3"/>
                <c:pt idx="0">
                  <c:v>نفت خام</c:v>
                </c:pt>
                <c:pt idx="1">
                  <c:v>نفت کوره</c:v>
                </c:pt>
                <c:pt idx="2">
                  <c:v>میعانات گازی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1.83</c:v>
                </c:pt>
                <c:pt idx="1">
                  <c:v>0.20699999999999999</c:v>
                </c:pt>
                <c:pt idx="2">
                  <c:v>1.7000000000000001E-2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5BA9-4B3C-BCF7-9F259BD4820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l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B Mitra" panose="00000400000000000000" pitchFamily="2" charset="-78"/>
              </a:defRPr>
            </a:pPr>
            <a:endParaRPr lang="fa-IR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B Mitra" panose="00000400000000000000" pitchFamily="2" charset="-78"/>
              </a:defRPr>
            </a:pPr>
            <a:endParaRPr lang="fa-IR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B Mitra" panose="00000400000000000000" pitchFamily="2" charset="-78"/>
              </a:defRPr>
            </a:pPr>
            <a:endParaRPr lang="fa-IR"/>
          </a:p>
        </c:txPr>
      </c:legendEntry>
      <c:legendEntry>
        <c:idx val="3"/>
        <c:delete val="1"/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a-IR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 b="1" dirty="0">
                <a:solidFill>
                  <a:schemeClr val="tx1">
                    <a:lumMod val="85000"/>
                    <a:lumOff val="15000"/>
                  </a:schemeClr>
                </a:solidFill>
                <a:cs typeface="B Mitra" panose="00000400000000000000" pitchFamily="2" charset="-78"/>
              </a:rPr>
              <a:t>تفکیک</a:t>
            </a:r>
            <a:r>
              <a:rPr lang="fa-IR" b="1" baseline="0" dirty="0">
                <a:solidFill>
                  <a:schemeClr val="tx1">
                    <a:lumMod val="85000"/>
                    <a:lumOff val="15000"/>
                  </a:schemeClr>
                </a:solidFill>
                <a:cs typeface="B Mitra" panose="00000400000000000000" pitchFamily="2" charset="-78"/>
              </a:rPr>
              <a:t> صادرات نفتی ایران در سال 2025</a:t>
            </a:r>
            <a:endParaRPr lang="en-US" b="1" dirty="0">
              <a:solidFill>
                <a:schemeClr val="tx1">
                  <a:lumMod val="85000"/>
                  <a:lumOff val="15000"/>
                </a:schemeClr>
              </a:solidFill>
              <a:cs typeface="B Mitra" panose="00000400000000000000" pitchFamily="2" charset="-78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dLbls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legend>
      <c:legendPos val="l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a-IR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E30D483-9473-4140-970B-5F7B0B47A468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fa-IR"/>
        </a:p>
      </dgm:t>
    </dgm:pt>
    <dgm:pt modelId="{EC99C345-1682-48B5-8781-50CF1D891C5C}">
      <dgm:prSet phldrT="[Text]"/>
      <dgm:spPr/>
      <dgm:t>
        <a:bodyPr/>
        <a:lstStyle/>
        <a:p>
          <a:pPr rtl="1">
            <a:buNone/>
          </a:pPr>
          <a:r>
            <a:rPr lang="fa-IR" b="1" dirty="0">
              <a:cs typeface="B Mitra" panose="00000400000000000000" pitchFamily="2" charset="-78"/>
            </a:rPr>
            <a:t>گذار از چوب به ذغال سنگ</a:t>
          </a:r>
        </a:p>
      </dgm:t>
    </dgm:pt>
    <dgm:pt modelId="{318FB3AB-9FC8-46A3-9885-3964AE57F1B5}" type="parTrans" cxnId="{91776EAC-9474-4798-8496-ADE30C0386AC}">
      <dgm:prSet/>
      <dgm:spPr/>
      <dgm:t>
        <a:bodyPr/>
        <a:lstStyle/>
        <a:p>
          <a:pPr rtl="1"/>
          <a:endParaRPr lang="fa-IR"/>
        </a:p>
      </dgm:t>
    </dgm:pt>
    <dgm:pt modelId="{A8592E62-5DBA-4566-A132-21D0CF7A146F}" type="sibTrans" cxnId="{91776EAC-9474-4798-8496-ADE30C0386AC}">
      <dgm:prSet/>
      <dgm:spPr/>
      <dgm:t>
        <a:bodyPr/>
        <a:lstStyle/>
        <a:p>
          <a:pPr rtl="1"/>
          <a:endParaRPr lang="fa-IR"/>
        </a:p>
      </dgm:t>
    </dgm:pt>
    <dgm:pt modelId="{8F546B07-0885-4F92-9F60-BEC66FCA7E98}">
      <dgm:prSet phldrT="[Text]"/>
      <dgm:spPr/>
      <dgm:t>
        <a:bodyPr/>
        <a:lstStyle/>
        <a:p>
          <a:pPr rtl="1">
            <a:buNone/>
          </a:pPr>
          <a:r>
            <a:rPr lang="fa-IR" b="1" dirty="0">
              <a:cs typeface="B Mitra" panose="00000400000000000000" pitchFamily="2" charset="-78"/>
            </a:rPr>
            <a:t>گذار از ذغال سنگ به نفت </a:t>
          </a:r>
        </a:p>
      </dgm:t>
    </dgm:pt>
    <dgm:pt modelId="{A5A7E9FB-EA3F-47CD-B633-63363E89054F}" type="parTrans" cxnId="{7C6AE8E8-1BBA-4675-B8CE-E9D14B3CFE3D}">
      <dgm:prSet/>
      <dgm:spPr/>
      <dgm:t>
        <a:bodyPr/>
        <a:lstStyle/>
        <a:p>
          <a:pPr rtl="1"/>
          <a:endParaRPr lang="fa-IR"/>
        </a:p>
      </dgm:t>
    </dgm:pt>
    <dgm:pt modelId="{A9EB2CD9-B6C7-412E-985C-3B38D8DB9ABD}" type="sibTrans" cxnId="{7C6AE8E8-1BBA-4675-B8CE-E9D14B3CFE3D}">
      <dgm:prSet/>
      <dgm:spPr/>
      <dgm:t>
        <a:bodyPr/>
        <a:lstStyle/>
        <a:p>
          <a:pPr rtl="1"/>
          <a:endParaRPr lang="fa-IR"/>
        </a:p>
      </dgm:t>
    </dgm:pt>
    <dgm:pt modelId="{352C68CC-84DC-433A-BCEC-E5DF06640F08}">
      <dgm:prSet phldrT="[Text]"/>
      <dgm:spPr/>
      <dgm:t>
        <a:bodyPr/>
        <a:lstStyle/>
        <a:p>
          <a:pPr rtl="1">
            <a:buNone/>
          </a:pPr>
          <a:r>
            <a:rPr lang="fa-IR" b="1" dirty="0">
              <a:cs typeface="B Mitra" panose="00000400000000000000" pitchFamily="2" charset="-78"/>
            </a:rPr>
            <a:t>گذار از نفت به انرژی‌های پایدار </a:t>
          </a:r>
        </a:p>
      </dgm:t>
    </dgm:pt>
    <dgm:pt modelId="{24808B97-6D3F-4502-810F-BB6863631392}" type="parTrans" cxnId="{62ABADB0-F882-4A80-BC5E-2550708779BF}">
      <dgm:prSet/>
      <dgm:spPr/>
      <dgm:t>
        <a:bodyPr/>
        <a:lstStyle/>
        <a:p>
          <a:pPr rtl="1"/>
          <a:endParaRPr lang="fa-IR"/>
        </a:p>
      </dgm:t>
    </dgm:pt>
    <dgm:pt modelId="{81853625-DF0B-4493-9089-C75AA75675F4}" type="sibTrans" cxnId="{62ABADB0-F882-4A80-BC5E-2550708779BF}">
      <dgm:prSet/>
      <dgm:spPr/>
      <dgm:t>
        <a:bodyPr/>
        <a:lstStyle/>
        <a:p>
          <a:pPr rtl="1"/>
          <a:endParaRPr lang="fa-IR"/>
        </a:p>
      </dgm:t>
    </dgm:pt>
    <dgm:pt modelId="{40228EE3-51DB-4CDA-969D-B9C968636DF9}" type="pres">
      <dgm:prSet presAssocID="{EE30D483-9473-4140-970B-5F7B0B47A468}" presName="Name0" presStyleCnt="0">
        <dgm:presLayoutVars>
          <dgm:dir/>
          <dgm:animLvl val="lvl"/>
          <dgm:resizeHandles val="exact"/>
        </dgm:presLayoutVars>
      </dgm:prSet>
      <dgm:spPr/>
    </dgm:pt>
    <dgm:pt modelId="{421228D7-1046-4DE0-9F19-7CB92B62A09C}" type="pres">
      <dgm:prSet presAssocID="{EC99C345-1682-48B5-8781-50CF1D891C5C}" presName="parTxOnly" presStyleLbl="node1" presStyleIdx="0" presStyleCnt="3">
        <dgm:presLayoutVars>
          <dgm:chMax val="0"/>
          <dgm:chPref val="0"/>
          <dgm:bulletEnabled val="1"/>
        </dgm:presLayoutVars>
      </dgm:prSet>
      <dgm:spPr/>
    </dgm:pt>
    <dgm:pt modelId="{3B7770B5-69C1-4988-85B2-C3CEA96114BB}" type="pres">
      <dgm:prSet presAssocID="{A8592E62-5DBA-4566-A132-21D0CF7A146F}" presName="parTxOnlySpace" presStyleCnt="0"/>
      <dgm:spPr/>
    </dgm:pt>
    <dgm:pt modelId="{06B5ACF0-3AC2-49A4-BC9E-E760E73FA2BD}" type="pres">
      <dgm:prSet presAssocID="{8F546B07-0885-4F92-9F60-BEC66FCA7E98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0CEA01DE-C27F-4BB4-BDE0-76D08BECE702}" type="pres">
      <dgm:prSet presAssocID="{A9EB2CD9-B6C7-412E-985C-3B38D8DB9ABD}" presName="parTxOnlySpace" presStyleCnt="0"/>
      <dgm:spPr/>
    </dgm:pt>
    <dgm:pt modelId="{4984C2B6-12F5-43CE-B5A8-39C4F44AD88E}" type="pres">
      <dgm:prSet presAssocID="{352C68CC-84DC-433A-BCEC-E5DF06640F08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</dgm:pt>
  </dgm:ptLst>
  <dgm:cxnLst>
    <dgm:cxn modelId="{E4B5BF25-8EB1-4F02-BBB0-4FEA11F943E7}" type="presOf" srcId="{352C68CC-84DC-433A-BCEC-E5DF06640F08}" destId="{4984C2B6-12F5-43CE-B5A8-39C4F44AD88E}" srcOrd="0" destOrd="0" presId="urn:microsoft.com/office/officeart/2005/8/layout/chevron1"/>
    <dgm:cxn modelId="{6FC6D65F-65BB-45F2-9371-41C6157D709C}" type="presOf" srcId="{EE30D483-9473-4140-970B-5F7B0B47A468}" destId="{40228EE3-51DB-4CDA-969D-B9C968636DF9}" srcOrd="0" destOrd="0" presId="urn:microsoft.com/office/officeart/2005/8/layout/chevron1"/>
    <dgm:cxn modelId="{19E57E43-CC21-462A-9B8B-42447CBD650F}" type="presOf" srcId="{8F546B07-0885-4F92-9F60-BEC66FCA7E98}" destId="{06B5ACF0-3AC2-49A4-BC9E-E760E73FA2BD}" srcOrd="0" destOrd="0" presId="urn:microsoft.com/office/officeart/2005/8/layout/chevron1"/>
    <dgm:cxn modelId="{91776EAC-9474-4798-8496-ADE30C0386AC}" srcId="{EE30D483-9473-4140-970B-5F7B0B47A468}" destId="{EC99C345-1682-48B5-8781-50CF1D891C5C}" srcOrd="0" destOrd="0" parTransId="{318FB3AB-9FC8-46A3-9885-3964AE57F1B5}" sibTransId="{A8592E62-5DBA-4566-A132-21D0CF7A146F}"/>
    <dgm:cxn modelId="{62ABADB0-F882-4A80-BC5E-2550708779BF}" srcId="{EE30D483-9473-4140-970B-5F7B0B47A468}" destId="{352C68CC-84DC-433A-BCEC-E5DF06640F08}" srcOrd="2" destOrd="0" parTransId="{24808B97-6D3F-4502-810F-BB6863631392}" sibTransId="{81853625-DF0B-4493-9089-C75AA75675F4}"/>
    <dgm:cxn modelId="{3A5B67B9-FD5D-4B00-9BBB-BA56E064FA60}" type="presOf" srcId="{EC99C345-1682-48B5-8781-50CF1D891C5C}" destId="{421228D7-1046-4DE0-9F19-7CB92B62A09C}" srcOrd="0" destOrd="0" presId="urn:microsoft.com/office/officeart/2005/8/layout/chevron1"/>
    <dgm:cxn modelId="{7C6AE8E8-1BBA-4675-B8CE-E9D14B3CFE3D}" srcId="{EE30D483-9473-4140-970B-5F7B0B47A468}" destId="{8F546B07-0885-4F92-9F60-BEC66FCA7E98}" srcOrd="1" destOrd="0" parTransId="{A5A7E9FB-EA3F-47CD-B633-63363E89054F}" sibTransId="{A9EB2CD9-B6C7-412E-985C-3B38D8DB9ABD}"/>
    <dgm:cxn modelId="{96C5B6E7-8A55-40EA-A898-877EEEE30DEB}" type="presParOf" srcId="{40228EE3-51DB-4CDA-969D-B9C968636DF9}" destId="{421228D7-1046-4DE0-9F19-7CB92B62A09C}" srcOrd="0" destOrd="0" presId="urn:microsoft.com/office/officeart/2005/8/layout/chevron1"/>
    <dgm:cxn modelId="{F0B49306-0DB3-4A44-9BE8-AA671E9A462D}" type="presParOf" srcId="{40228EE3-51DB-4CDA-969D-B9C968636DF9}" destId="{3B7770B5-69C1-4988-85B2-C3CEA96114BB}" srcOrd="1" destOrd="0" presId="urn:microsoft.com/office/officeart/2005/8/layout/chevron1"/>
    <dgm:cxn modelId="{7B86799D-FEAA-4122-B5FB-A5941FDD65FB}" type="presParOf" srcId="{40228EE3-51DB-4CDA-969D-B9C968636DF9}" destId="{06B5ACF0-3AC2-49A4-BC9E-E760E73FA2BD}" srcOrd="2" destOrd="0" presId="urn:microsoft.com/office/officeart/2005/8/layout/chevron1"/>
    <dgm:cxn modelId="{94E21387-F7BD-4E97-888A-2467354772E4}" type="presParOf" srcId="{40228EE3-51DB-4CDA-969D-B9C968636DF9}" destId="{0CEA01DE-C27F-4BB4-BDE0-76D08BECE702}" srcOrd="3" destOrd="0" presId="urn:microsoft.com/office/officeart/2005/8/layout/chevron1"/>
    <dgm:cxn modelId="{CA7E2480-6D24-469F-8C5D-05E269B1599B}" type="presParOf" srcId="{40228EE3-51DB-4CDA-969D-B9C968636DF9}" destId="{4984C2B6-12F5-43CE-B5A8-39C4F44AD88E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454CD2B-EDAE-44CF-BDE7-337E61DF9E26}" type="doc">
      <dgm:prSet loTypeId="urn:microsoft.com/office/officeart/2005/8/layout/radial1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fa-IR"/>
        </a:p>
      </dgm:t>
    </dgm:pt>
    <dgm:pt modelId="{9356BC9F-50AF-4ACD-95A8-857858239F3D}">
      <dgm:prSet phldrT="[Text]" phldr="0" custT="1"/>
      <dgm:spPr/>
      <dgm:t>
        <a:bodyPr/>
        <a:lstStyle/>
        <a:p>
          <a:pPr rtl="1"/>
          <a:r>
            <a:rPr lang="fa-IR" sz="2000" b="1" i="0" u="none" dirty="0">
              <a:solidFill>
                <a:schemeClr val="bg1"/>
              </a:solidFill>
              <a:cs typeface="B Mitra" panose="00000400000000000000" pitchFamily="2" charset="-78"/>
            </a:rPr>
            <a:t>مشکلات اقتصاد تک محصولی نفتی </a:t>
          </a:r>
        </a:p>
      </dgm:t>
    </dgm:pt>
    <dgm:pt modelId="{11F83459-B585-4A50-8214-2E8BAC53AF98}" type="parTrans" cxnId="{547E7C1C-53EE-4754-A414-707DDD9F91A4}">
      <dgm:prSet/>
      <dgm:spPr/>
      <dgm:t>
        <a:bodyPr/>
        <a:lstStyle/>
        <a:p>
          <a:pPr rtl="1"/>
          <a:endParaRPr lang="fa-IR"/>
        </a:p>
      </dgm:t>
    </dgm:pt>
    <dgm:pt modelId="{E030F4F0-275B-476F-B95D-7C487A9F0B20}" type="sibTrans" cxnId="{547E7C1C-53EE-4754-A414-707DDD9F91A4}">
      <dgm:prSet/>
      <dgm:spPr/>
      <dgm:t>
        <a:bodyPr/>
        <a:lstStyle/>
        <a:p>
          <a:pPr rtl="1"/>
          <a:endParaRPr lang="fa-IR"/>
        </a:p>
      </dgm:t>
    </dgm:pt>
    <dgm:pt modelId="{3F211D0F-0872-4B39-8D26-097484BF95A8}">
      <dgm:prSet phldrT="[Text]" phldr="0"/>
      <dgm:spPr/>
      <dgm:t>
        <a:bodyPr/>
        <a:lstStyle/>
        <a:p>
          <a:pPr rtl="1"/>
          <a:r>
            <a:rPr lang="fa-IR" b="1" dirty="0">
              <a:cs typeface="B Mitra" panose="00000400000000000000" pitchFamily="2" charset="-78"/>
            </a:rPr>
            <a:t>آلودگی هوا</a:t>
          </a:r>
        </a:p>
      </dgm:t>
    </dgm:pt>
    <dgm:pt modelId="{BFCCA9AB-71B7-402D-96E8-B84CBF45CD95}" type="parTrans" cxnId="{36C087F3-15A8-4CA9-8C80-1674297274DF}">
      <dgm:prSet/>
      <dgm:spPr/>
      <dgm:t>
        <a:bodyPr/>
        <a:lstStyle/>
        <a:p>
          <a:pPr rtl="1"/>
          <a:endParaRPr lang="fa-IR"/>
        </a:p>
      </dgm:t>
    </dgm:pt>
    <dgm:pt modelId="{5B038CC4-C4A9-4945-B35E-B10C82F8BD94}" type="sibTrans" cxnId="{36C087F3-15A8-4CA9-8C80-1674297274DF}">
      <dgm:prSet/>
      <dgm:spPr/>
      <dgm:t>
        <a:bodyPr/>
        <a:lstStyle/>
        <a:p>
          <a:pPr rtl="1"/>
          <a:endParaRPr lang="fa-IR"/>
        </a:p>
      </dgm:t>
    </dgm:pt>
    <dgm:pt modelId="{C9CC00ED-3475-4610-8537-A5131FCE7EFE}">
      <dgm:prSet phldrT="[Text]" phldr="0"/>
      <dgm:spPr/>
      <dgm:t>
        <a:bodyPr/>
        <a:lstStyle/>
        <a:p>
          <a:pPr rtl="1"/>
          <a:r>
            <a:rPr lang="fa-IR" b="1" dirty="0">
              <a:cs typeface="B Mitra" panose="00000400000000000000" pitchFamily="2" charset="-78"/>
            </a:rPr>
            <a:t>تراستی‌ها و ورود ارز به کشور</a:t>
          </a:r>
        </a:p>
      </dgm:t>
    </dgm:pt>
    <dgm:pt modelId="{83375C89-A565-40F5-A82F-067C6B8597C7}" type="parTrans" cxnId="{D863D5DC-FFEF-425D-9840-0B735A25EAF6}">
      <dgm:prSet/>
      <dgm:spPr/>
      <dgm:t>
        <a:bodyPr/>
        <a:lstStyle/>
        <a:p>
          <a:pPr rtl="1"/>
          <a:endParaRPr lang="fa-IR"/>
        </a:p>
      </dgm:t>
    </dgm:pt>
    <dgm:pt modelId="{BD593423-4237-4AD8-8324-A2B860F2B56E}" type="sibTrans" cxnId="{D863D5DC-FFEF-425D-9840-0B735A25EAF6}">
      <dgm:prSet/>
      <dgm:spPr/>
      <dgm:t>
        <a:bodyPr/>
        <a:lstStyle/>
        <a:p>
          <a:pPr rtl="1"/>
          <a:endParaRPr lang="fa-IR"/>
        </a:p>
      </dgm:t>
    </dgm:pt>
    <dgm:pt modelId="{270B2F68-93BE-461D-9C4C-1C36406A04D5}">
      <dgm:prSet phldrT="[Text]" phldr="0" custT="1"/>
      <dgm:spPr/>
      <dgm:t>
        <a:bodyPr/>
        <a:lstStyle/>
        <a:p>
          <a:pPr rtl="1"/>
          <a:r>
            <a:rPr lang="fa-IR" sz="1600" b="1" dirty="0">
              <a:cs typeface="B Mitra" panose="00000400000000000000" pitchFamily="2" charset="-78"/>
            </a:rPr>
            <a:t>افزایش</a:t>
          </a:r>
          <a:r>
            <a:rPr lang="fa-IR" sz="2000" b="1" dirty="0">
              <a:cs typeface="B Mitra" panose="00000400000000000000" pitchFamily="2" charset="-78"/>
            </a:rPr>
            <a:t> </a:t>
          </a:r>
          <a:r>
            <a:rPr lang="fa-IR" sz="1600" b="1" dirty="0">
              <a:cs typeface="B Mitra" panose="00000400000000000000" pitchFamily="2" charset="-78"/>
            </a:rPr>
            <a:t>مصرف داخلی و کاهش توان صادرات</a:t>
          </a:r>
          <a:endParaRPr lang="fa-IR" sz="2000" b="1" dirty="0">
            <a:cs typeface="B Mitra" panose="00000400000000000000" pitchFamily="2" charset="-78"/>
          </a:endParaRPr>
        </a:p>
      </dgm:t>
    </dgm:pt>
    <dgm:pt modelId="{38678166-FEDC-4543-B7C3-9DDC1E5A6E31}" type="parTrans" cxnId="{0BCD5CCA-7D77-4844-8ADB-F7D629088040}">
      <dgm:prSet/>
      <dgm:spPr/>
      <dgm:t>
        <a:bodyPr/>
        <a:lstStyle/>
        <a:p>
          <a:pPr rtl="1"/>
          <a:endParaRPr lang="fa-IR"/>
        </a:p>
      </dgm:t>
    </dgm:pt>
    <dgm:pt modelId="{E5AA6EE6-4E6D-4677-B142-0FA76C02283B}" type="sibTrans" cxnId="{0BCD5CCA-7D77-4844-8ADB-F7D629088040}">
      <dgm:prSet/>
      <dgm:spPr/>
      <dgm:t>
        <a:bodyPr/>
        <a:lstStyle/>
        <a:p>
          <a:pPr rtl="1"/>
          <a:endParaRPr lang="fa-IR"/>
        </a:p>
      </dgm:t>
    </dgm:pt>
    <dgm:pt modelId="{F8F7EA8E-D2E1-492C-A17D-F0305EB75DA9}">
      <dgm:prSet/>
      <dgm:spPr/>
      <dgm:t>
        <a:bodyPr/>
        <a:lstStyle/>
        <a:p>
          <a:pPr rtl="1"/>
          <a:r>
            <a:rPr lang="fa-IR" b="1" dirty="0">
              <a:cs typeface="B Mitra" panose="00000400000000000000" pitchFamily="2" charset="-78"/>
            </a:rPr>
            <a:t>بازگشت پرهزینه ارز</a:t>
          </a:r>
        </a:p>
      </dgm:t>
    </dgm:pt>
    <dgm:pt modelId="{ADC0B7F6-FC79-41D5-B5EB-8380D1D01667}" type="parTrans" cxnId="{029EEAE9-B8EA-4ADF-8B59-9C0F4BC47FCF}">
      <dgm:prSet/>
      <dgm:spPr/>
      <dgm:t>
        <a:bodyPr/>
        <a:lstStyle/>
        <a:p>
          <a:pPr rtl="1"/>
          <a:endParaRPr lang="fa-IR"/>
        </a:p>
      </dgm:t>
    </dgm:pt>
    <dgm:pt modelId="{8B1B8422-C00C-4E7A-A166-6D111A1B5DA4}" type="sibTrans" cxnId="{029EEAE9-B8EA-4ADF-8B59-9C0F4BC47FCF}">
      <dgm:prSet/>
      <dgm:spPr/>
      <dgm:t>
        <a:bodyPr/>
        <a:lstStyle/>
        <a:p>
          <a:pPr rtl="1"/>
          <a:endParaRPr lang="fa-IR"/>
        </a:p>
      </dgm:t>
    </dgm:pt>
    <dgm:pt modelId="{C5BFFFF3-2D62-4CFF-A72A-5DEA56933070}">
      <dgm:prSet custT="1"/>
      <dgm:spPr/>
      <dgm:t>
        <a:bodyPr/>
        <a:lstStyle/>
        <a:p>
          <a:pPr rtl="1"/>
          <a:r>
            <a:rPr lang="fa-IR" sz="1800" b="1" dirty="0">
              <a:cs typeface="B Mitra" panose="00000400000000000000" pitchFamily="2" charset="-78"/>
            </a:rPr>
            <a:t>تحریم‌ها و مشکلات فروش نفت   </a:t>
          </a:r>
        </a:p>
      </dgm:t>
    </dgm:pt>
    <dgm:pt modelId="{8B1C4108-D6CD-470B-9AC8-B3BB7C67CC91}" type="parTrans" cxnId="{469CD08A-7AF3-4813-8375-012DB029F229}">
      <dgm:prSet/>
      <dgm:spPr/>
      <dgm:t>
        <a:bodyPr/>
        <a:lstStyle/>
        <a:p>
          <a:pPr rtl="1"/>
          <a:endParaRPr lang="fa-IR"/>
        </a:p>
      </dgm:t>
    </dgm:pt>
    <dgm:pt modelId="{BF2C1D33-9B3B-483F-8850-49F12DD8AC7C}" type="sibTrans" cxnId="{469CD08A-7AF3-4813-8375-012DB029F229}">
      <dgm:prSet/>
      <dgm:spPr/>
      <dgm:t>
        <a:bodyPr/>
        <a:lstStyle/>
        <a:p>
          <a:pPr rtl="1"/>
          <a:endParaRPr lang="fa-IR"/>
        </a:p>
      </dgm:t>
    </dgm:pt>
    <dgm:pt modelId="{D5FB1A04-547D-463E-AB6D-B492EC17078E}">
      <dgm:prSet custT="1"/>
      <dgm:spPr/>
      <dgm:t>
        <a:bodyPr/>
        <a:lstStyle/>
        <a:p>
          <a:pPr rtl="1"/>
          <a:r>
            <a:rPr lang="fa-IR" sz="2000" b="1" dirty="0">
              <a:cs typeface="B Mitra" panose="00000400000000000000" pitchFamily="2" charset="-78"/>
            </a:rPr>
            <a:t>ناترازی انرژی</a:t>
          </a:r>
        </a:p>
      </dgm:t>
    </dgm:pt>
    <dgm:pt modelId="{C6D4C4B1-E04B-4D7A-9FEC-E0504BB57739}" type="parTrans" cxnId="{FCBFBC2A-FC0B-402A-A36A-38B87F4016D9}">
      <dgm:prSet/>
      <dgm:spPr/>
      <dgm:t>
        <a:bodyPr/>
        <a:lstStyle/>
        <a:p>
          <a:pPr rtl="1"/>
          <a:endParaRPr lang="fa-IR"/>
        </a:p>
      </dgm:t>
    </dgm:pt>
    <dgm:pt modelId="{CB5EF668-677C-4943-8B49-4637B487BA50}" type="sibTrans" cxnId="{FCBFBC2A-FC0B-402A-A36A-38B87F4016D9}">
      <dgm:prSet/>
      <dgm:spPr/>
      <dgm:t>
        <a:bodyPr/>
        <a:lstStyle/>
        <a:p>
          <a:pPr rtl="1"/>
          <a:endParaRPr lang="fa-IR"/>
        </a:p>
      </dgm:t>
    </dgm:pt>
    <dgm:pt modelId="{48E8AA6B-A8F1-48CC-B5EA-5E3A8BCB51D8}" type="pres">
      <dgm:prSet presAssocID="{5454CD2B-EDAE-44CF-BDE7-337E61DF9E26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B2705E09-ADC7-433B-BC0B-4EFCCE7976B7}" type="pres">
      <dgm:prSet presAssocID="{9356BC9F-50AF-4ACD-95A8-857858239F3D}" presName="centerShape" presStyleLbl="node0" presStyleIdx="0" presStyleCnt="1" custScaleX="136068" custScaleY="130322"/>
      <dgm:spPr/>
    </dgm:pt>
    <dgm:pt modelId="{2E0045B9-6AAB-49AF-BEBF-600D0F85526C}" type="pres">
      <dgm:prSet presAssocID="{BFCCA9AB-71B7-402D-96E8-B84CBF45CD95}" presName="Name9" presStyleLbl="parChTrans1D2" presStyleIdx="0" presStyleCnt="6"/>
      <dgm:spPr/>
    </dgm:pt>
    <dgm:pt modelId="{55F7140E-527A-4E41-ABD1-15899D9CB645}" type="pres">
      <dgm:prSet presAssocID="{BFCCA9AB-71B7-402D-96E8-B84CBF45CD95}" presName="connTx" presStyleLbl="parChTrans1D2" presStyleIdx="0" presStyleCnt="6"/>
      <dgm:spPr/>
    </dgm:pt>
    <dgm:pt modelId="{AA26E046-0202-4352-907B-6ED42CCA288D}" type="pres">
      <dgm:prSet presAssocID="{3F211D0F-0872-4B39-8D26-097484BF95A8}" presName="node" presStyleLbl="node1" presStyleIdx="0" presStyleCnt="6">
        <dgm:presLayoutVars>
          <dgm:bulletEnabled val="1"/>
        </dgm:presLayoutVars>
      </dgm:prSet>
      <dgm:spPr/>
    </dgm:pt>
    <dgm:pt modelId="{E6208FA5-3A78-4075-B4CB-142CC1371FB1}" type="pres">
      <dgm:prSet presAssocID="{83375C89-A565-40F5-A82F-067C6B8597C7}" presName="Name9" presStyleLbl="parChTrans1D2" presStyleIdx="1" presStyleCnt="6"/>
      <dgm:spPr/>
    </dgm:pt>
    <dgm:pt modelId="{D36F09E9-49D8-4766-974E-6F5A36208013}" type="pres">
      <dgm:prSet presAssocID="{83375C89-A565-40F5-A82F-067C6B8597C7}" presName="connTx" presStyleLbl="parChTrans1D2" presStyleIdx="1" presStyleCnt="6"/>
      <dgm:spPr/>
    </dgm:pt>
    <dgm:pt modelId="{59D64A7C-78B2-4557-903E-ADBCE6626A4C}" type="pres">
      <dgm:prSet presAssocID="{C9CC00ED-3475-4610-8537-A5131FCE7EFE}" presName="node" presStyleLbl="node1" presStyleIdx="1" presStyleCnt="6">
        <dgm:presLayoutVars>
          <dgm:bulletEnabled val="1"/>
        </dgm:presLayoutVars>
      </dgm:prSet>
      <dgm:spPr/>
    </dgm:pt>
    <dgm:pt modelId="{239CA107-9FED-4EC2-A446-C48136C0E460}" type="pres">
      <dgm:prSet presAssocID="{38678166-FEDC-4543-B7C3-9DDC1E5A6E31}" presName="Name9" presStyleLbl="parChTrans1D2" presStyleIdx="2" presStyleCnt="6"/>
      <dgm:spPr/>
    </dgm:pt>
    <dgm:pt modelId="{4D7EAC47-45B4-4615-ACB2-68F1B60C92F6}" type="pres">
      <dgm:prSet presAssocID="{38678166-FEDC-4543-B7C3-9DDC1E5A6E31}" presName="connTx" presStyleLbl="parChTrans1D2" presStyleIdx="2" presStyleCnt="6"/>
      <dgm:spPr/>
    </dgm:pt>
    <dgm:pt modelId="{B0BDB7B1-FE63-4CBB-9F1D-B7677BFF1D2F}" type="pres">
      <dgm:prSet presAssocID="{270B2F68-93BE-461D-9C4C-1C36406A04D5}" presName="node" presStyleLbl="node1" presStyleIdx="2" presStyleCnt="6">
        <dgm:presLayoutVars>
          <dgm:bulletEnabled val="1"/>
        </dgm:presLayoutVars>
      </dgm:prSet>
      <dgm:spPr/>
    </dgm:pt>
    <dgm:pt modelId="{966BCF83-F398-4F2A-8856-AB18B531ACC5}" type="pres">
      <dgm:prSet presAssocID="{ADC0B7F6-FC79-41D5-B5EB-8380D1D01667}" presName="Name9" presStyleLbl="parChTrans1D2" presStyleIdx="3" presStyleCnt="6"/>
      <dgm:spPr/>
    </dgm:pt>
    <dgm:pt modelId="{7895300A-A5F3-466E-91D0-05B39AEBE277}" type="pres">
      <dgm:prSet presAssocID="{ADC0B7F6-FC79-41D5-B5EB-8380D1D01667}" presName="connTx" presStyleLbl="parChTrans1D2" presStyleIdx="3" presStyleCnt="6"/>
      <dgm:spPr/>
    </dgm:pt>
    <dgm:pt modelId="{B483EA6B-E078-4B0F-97A6-474214976DCF}" type="pres">
      <dgm:prSet presAssocID="{F8F7EA8E-D2E1-492C-A17D-F0305EB75DA9}" presName="node" presStyleLbl="node1" presStyleIdx="3" presStyleCnt="6">
        <dgm:presLayoutVars>
          <dgm:bulletEnabled val="1"/>
        </dgm:presLayoutVars>
      </dgm:prSet>
      <dgm:spPr/>
    </dgm:pt>
    <dgm:pt modelId="{9FA0AC60-A739-48BC-8476-39562C5EF445}" type="pres">
      <dgm:prSet presAssocID="{8B1C4108-D6CD-470B-9AC8-B3BB7C67CC91}" presName="Name9" presStyleLbl="parChTrans1D2" presStyleIdx="4" presStyleCnt="6"/>
      <dgm:spPr/>
    </dgm:pt>
    <dgm:pt modelId="{140FFBE7-1E5B-4A11-BF6B-677B6092B456}" type="pres">
      <dgm:prSet presAssocID="{8B1C4108-D6CD-470B-9AC8-B3BB7C67CC91}" presName="connTx" presStyleLbl="parChTrans1D2" presStyleIdx="4" presStyleCnt="6"/>
      <dgm:spPr/>
    </dgm:pt>
    <dgm:pt modelId="{9A78B35D-28B3-477A-93FE-664E3720C271}" type="pres">
      <dgm:prSet presAssocID="{C5BFFFF3-2D62-4CFF-A72A-5DEA56933070}" presName="node" presStyleLbl="node1" presStyleIdx="4" presStyleCnt="6">
        <dgm:presLayoutVars>
          <dgm:bulletEnabled val="1"/>
        </dgm:presLayoutVars>
      </dgm:prSet>
      <dgm:spPr/>
    </dgm:pt>
    <dgm:pt modelId="{79B28763-312A-4292-B8FD-A5A01BD70DB7}" type="pres">
      <dgm:prSet presAssocID="{C6D4C4B1-E04B-4D7A-9FEC-E0504BB57739}" presName="Name9" presStyleLbl="parChTrans1D2" presStyleIdx="5" presStyleCnt="6"/>
      <dgm:spPr/>
    </dgm:pt>
    <dgm:pt modelId="{B9F5C33B-A81F-4E55-A78D-54BA39015F7C}" type="pres">
      <dgm:prSet presAssocID="{C6D4C4B1-E04B-4D7A-9FEC-E0504BB57739}" presName="connTx" presStyleLbl="parChTrans1D2" presStyleIdx="5" presStyleCnt="6"/>
      <dgm:spPr/>
    </dgm:pt>
    <dgm:pt modelId="{3F721342-7A26-4943-8878-9820AD5D22C8}" type="pres">
      <dgm:prSet presAssocID="{D5FB1A04-547D-463E-AB6D-B492EC17078E}" presName="node" presStyleLbl="node1" presStyleIdx="5" presStyleCnt="6">
        <dgm:presLayoutVars>
          <dgm:bulletEnabled val="1"/>
        </dgm:presLayoutVars>
      </dgm:prSet>
      <dgm:spPr/>
    </dgm:pt>
  </dgm:ptLst>
  <dgm:cxnLst>
    <dgm:cxn modelId="{547E7C1C-53EE-4754-A414-707DDD9F91A4}" srcId="{5454CD2B-EDAE-44CF-BDE7-337E61DF9E26}" destId="{9356BC9F-50AF-4ACD-95A8-857858239F3D}" srcOrd="0" destOrd="0" parTransId="{11F83459-B585-4A50-8214-2E8BAC53AF98}" sibTransId="{E030F4F0-275B-476F-B95D-7C487A9F0B20}"/>
    <dgm:cxn modelId="{75AE7F1D-CF05-4210-ADEE-FF39603DA10B}" type="presOf" srcId="{C6D4C4B1-E04B-4D7A-9FEC-E0504BB57739}" destId="{B9F5C33B-A81F-4E55-A78D-54BA39015F7C}" srcOrd="1" destOrd="0" presId="urn:microsoft.com/office/officeart/2005/8/layout/radial1"/>
    <dgm:cxn modelId="{FCBFBC2A-FC0B-402A-A36A-38B87F4016D9}" srcId="{9356BC9F-50AF-4ACD-95A8-857858239F3D}" destId="{D5FB1A04-547D-463E-AB6D-B492EC17078E}" srcOrd="5" destOrd="0" parTransId="{C6D4C4B1-E04B-4D7A-9FEC-E0504BB57739}" sibTransId="{CB5EF668-677C-4943-8B49-4637B487BA50}"/>
    <dgm:cxn modelId="{C4B4EF32-315F-4FDC-8D5B-5C0F90FBFD66}" type="presOf" srcId="{C6D4C4B1-E04B-4D7A-9FEC-E0504BB57739}" destId="{79B28763-312A-4292-B8FD-A5A01BD70DB7}" srcOrd="0" destOrd="0" presId="urn:microsoft.com/office/officeart/2005/8/layout/radial1"/>
    <dgm:cxn modelId="{13C3C95D-E1F1-4D91-A980-D090D6FA9416}" type="presOf" srcId="{270B2F68-93BE-461D-9C4C-1C36406A04D5}" destId="{B0BDB7B1-FE63-4CBB-9F1D-B7677BFF1D2F}" srcOrd="0" destOrd="0" presId="urn:microsoft.com/office/officeart/2005/8/layout/radial1"/>
    <dgm:cxn modelId="{5BD5A941-5F4C-4E88-ABAC-4199F153DED8}" type="presOf" srcId="{9356BC9F-50AF-4ACD-95A8-857858239F3D}" destId="{B2705E09-ADC7-433B-BC0B-4EFCCE7976B7}" srcOrd="0" destOrd="0" presId="urn:microsoft.com/office/officeart/2005/8/layout/radial1"/>
    <dgm:cxn modelId="{453BE642-7811-4F86-A48B-9BCB2AA3912E}" type="presOf" srcId="{3F211D0F-0872-4B39-8D26-097484BF95A8}" destId="{AA26E046-0202-4352-907B-6ED42CCA288D}" srcOrd="0" destOrd="0" presId="urn:microsoft.com/office/officeart/2005/8/layout/radial1"/>
    <dgm:cxn modelId="{A286764A-8013-41FD-8A9C-5628583689FC}" type="presOf" srcId="{8B1C4108-D6CD-470B-9AC8-B3BB7C67CC91}" destId="{9FA0AC60-A739-48BC-8476-39562C5EF445}" srcOrd="0" destOrd="0" presId="urn:microsoft.com/office/officeart/2005/8/layout/radial1"/>
    <dgm:cxn modelId="{38B96850-A100-4251-B3AA-85457EB27D79}" type="presOf" srcId="{83375C89-A565-40F5-A82F-067C6B8597C7}" destId="{E6208FA5-3A78-4075-B4CB-142CC1371FB1}" srcOrd="0" destOrd="0" presId="urn:microsoft.com/office/officeart/2005/8/layout/radial1"/>
    <dgm:cxn modelId="{F916A370-35DF-4BEF-9EA9-D15CB4CA5858}" type="presOf" srcId="{F8F7EA8E-D2E1-492C-A17D-F0305EB75DA9}" destId="{B483EA6B-E078-4B0F-97A6-474214976DCF}" srcOrd="0" destOrd="0" presId="urn:microsoft.com/office/officeart/2005/8/layout/radial1"/>
    <dgm:cxn modelId="{39DBFB76-C08D-45D2-AE3A-0D2909D870C0}" type="presOf" srcId="{BFCCA9AB-71B7-402D-96E8-B84CBF45CD95}" destId="{2E0045B9-6AAB-49AF-BEBF-600D0F85526C}" srcOrd="0" destOrd="0" presId="urn:microsoft.com/office/officeart/2005/8/layout/radial1"/>
    <dgm:cxn modelId="{0143A289-2F88-4559-8756-E795F276B4DB}" type="presOf" srcId="{5454CD2B-EDAE-44CF-BDE7-337E61DF9E26}" destId="{48E8AA6B-A8F1-48CC-B5EA-5E3A8BCB51D8}" srcOrd="0" destOrd="0" presId="urn:microsoft.com/office/officeart/2005/8/layout/radial1"/>
    <dgm:cxn modelId="{469CD08A-7AF3-4813-8375-012DB029F229}" srcId="{9356BC9F-50AF-4ACD-95A8-857858239F3D}" destId="{C5BFFFF3-2D62-4CFF-A72A-5DEA56933070}" srcOrd="4" destOrd="0" parTransId="{8B1C4108-D6CD-470B-9AC8-B3BB7C67CC91}" sibTransId="{BF2C1D33-9B3B-483F-8850-49F12DD8AC7C}"/>
    <dgm:cxn modelId="{29A33493-4323-454F-9342-DC09D3DD0FC5}" type="presOf" srcId="{BFCCA9AB-71B7-402D-96E8-B84CBF45CD95}" destId="{55F7140E-527A-4E41-ABD1-15899D9CB645}" srcOrd="1" destOrd="0" presId="urn:microsoft.com/office/officeart/2005/8/layout/radial1"/>
    <dgm:cxn modelId="{774AD1A2-F0BA-41D3-948A-30305378628D}" type="presOf" srcId="{C5BFFFF3-2D62-4CFF-A72A-5DEA56933070}" destId="{9A78B35D-28B3-477A-93FE-664E3720C271}" srcOrd="0" destOrd="0" presId="urn:microsoft.com/office/officeart/2005/8/layout/radial1"/>
    <dgm:cxn modelId="{5F2FFAAD-49E2-452A-8117-7558F8C92717}" type="presOf" srcId="{83375C89-A565-40F5-A82F-067C6B8597C7}" destId="{D36F09E9-49D8-4766-974E-6F5A36208013}" srcOrd="1" destOrd="0" presId="urn:microsoft.com/office/officeart/2005/8/layout/radial1"/>
    <dgm:cxn modelId="{B8570DB2-4377-4432-9A83-F27F685BD419}" type="presOf" srcId="{C9CC00ED-3475-4610-8537-A5131FCE7EFE}" destId="{59D64A7C-78B2-4557-903E-ADBCE6626A4C}" srcOrd="0" destOrd="0" presId="urn:microsoft.com/office/officeart/2005/8/layout/radial1"/>
    <dgm:cxn modelId="{08D0B0BA-F037-4757-8D95-8506A40BBECC}" type="presOf" srcId="{38678166-FEDC-4543-B7C3-9DDC1E5A6E31}" destId="{4D7EAC47-45B4-4615-ACB2-68F1B60C92F6}" srcOrd="1" destOrd="0" presId="urn:microsoft.com/office/officeart/2005/8/layout/radial1"/>
    <dgm:cxn modelId="{0BCD5CCA-7D77-4844-8ADB-F7D629088040}" srcId="{9356BC9F-50AF-4ACD-95A8-857858239F3D}" destId="{270B2F68-93BE-461D-9C4C-1C36406A04D5}" srcOrd="2" destOrd="0" parTransId="{38678166-FEDC-4543-B7C3-9DDC1E5A6E31}" sibTransId="{E5AA6EE6-4E6D-4677-B142-0FA76C02283B}"/>
    <dgm:cxn modelId="{D863D5DC-FFEF-425D-9840-0B735A25EAF6}" srcId="{9356BC9F-50AF-4ACD-95A8-857858239F3D}" destId="{C9CC00ED-3475-4610-8537-A5131FCE7EFE}" srcOrd="1" destOrd="0" parTransId="{83375C89-A565-40F5-A82F-067C6B8597C7}" sibTransId="{BD593423-4237-4AD8-8324-A2B860F2B56E}"/>
    <dgm:cxn modelId="{CBF8FDE1-1D51-4E0E-A961-C93602825691}" type="presOf" srcId="{ADC0B7F6-FC79-41D5-B5EB-8380D1D01667}" destId="{7895300A-A5F3-466E-91D0-05B39AEBE277}" srcOrd="1" destOrd="0" presId="urn:microsoft.com/office/officeart/2005/8/layout/radial1"/>
    <dgm:cxn modelId="{9AC879E7-746B-4637-A29D-45B77F19ECB8}" type="presOf" srcId="{ADC0B7F6-FC79-41D5-B5EB-8380D1D01667}" destId="{966BCF83-F398-4F2A-8856-AB18B531ACC5}" srcOrd="0" destOrd="0" presId="urn:microsoft.com/office/officeart/2005/8/layout/radial1"/>
    <dgm:cxn modelId="{029EEAE9-B8EA-4ADF-8B59-9C0F4BC47FCF}" srcId="{9356BC9F-50AF-4ACD-95A8-857858239F3D}" destId="{F8F7EA8E-D2E1-492C-A17D-F0305EB75DA9}" srcOrd="3" destOrd="0" parTransId="{ADC0B7F6-FC79-41D5-B5EB-8380D1D01667}" sibTransId="{8B1B8422-C00C-4E7A-A166-6D111A1B5DA4}"/>
    <dgm:cxn modelId="{638C33F3-359D-4661-BC58-36F1D543E451}" type="presOf" srcId="{8B1C4108-D6CD-470B-9AC8-B3BB7C67CC91}" destId="{140FFBE7-1E5B-4A11-BF6B-677B6092B456}" srcOrd="1" destOrd="0" presId="urn:microsoft.com/office/officeart/2005/8/layout/radial1"/>
    <dgm:cxn modelId="{36C087F3-15A8-4CA9-8C80-1674297274DF}" srcId="{9356BC9F-50AF-4ACD-95A8-857858239F3D}" destId="{3F211D0F-0872-4B39-8D26-097484BF95A8}" srcOrd="0" destOrd="0" parTransId="{BFCCA9AB-71B7-402D-96E8-B84CBF45CD95}" sibTransId="{5B038CC4-C4A9-4945-B35E-B10C82F8BD94}"/>
    <dgm:cxn modelId="{4EE9D4F8-CCC8-44BA-9A7F-2844A25E6CC8}" type="presOf" srcId="{D5FB1A04-547D-463E-AB6D-B492EC17078E}" destId="{3F721342-7A26-4943-8878-9820AD5D22C8}" srcOrd="0" destOrd="0" presId="urn:microsoft.com/office/officeart/2005/8/layout/radial1"/>
    <dgm:cxn modelId="{8A8F48FA-D106-4CE8-92B2-6684B397443B}" type="presOf" srcId="{38678166-FEDC-4543-B7C3-9DDC1E5A6E31}" destId="{239CA107-9FED-4EC2-A446-C48136C0E460}" srcOrd="0" destOrd="0" presId="urn:microsoft.com/office/officeart/2005/8/layout/radial1"/>
    <dgm:cxn modelId="{7817A9C1-6492-4D28-8015-49121744724B}" type="presParOf" srcId="{48E8AA6B-A8F1-48CC-B5EA-5E3A8BCB51D8}" destId="{B2705E09-ADC7-433B-BC0B-4EFCCE7976B7}" srcOrd="0" destOrd="0" presId="urn:microsoft.com/office/officeart/2005/8/layout/radial1"/>
    <dgm:cxn modelId="{405FA247-47CD-4747-A664-E19836E3AB70}" type="presParOf" srcId="{48E8AA6B-A8F1-48CC-B5EA-5E3A8BCB51D8}" destId="{2E0045B9-6AAB-49AF-BEBF-600D0F85526C}" srcOrd="1" destOrd="0" presId="urn:microsoft.com/office/officeart/2005/8/layout/radial1"/>
    <dgm:cxn modelId="{D36C6DB2-7511-43B1-B71A-2B2A090EEB7B}" type="presParOf" srcId="{2E0045B9-6AAB-49AF-BEBF-600D0F85526C}" destId="{55F7140E-527A-4E41-ABD1-15899D9CB645}" srcOrd="0" destOrd="0" presId="urn:microsoft.com/office/officeart/2005/8/layout/radial1"/>
    <dgm:cxn modelId="{6BFC9DB6-F121-4865-88AE-AD6C96F84D9B}" type="presParOf" srcId="{48E8AA6B-A8F1-48CC-B5EA-5E3A8BCB51D8}" destId="{AA26E046-0202-4352-907B-6ED42CCA288D}" srcOrd="2" destOrd="0" presId="urn:microsoft.com/office/officeart/2005/8/layout/radial1"/>
    <dgm:cxn modelId="{0DEA9001-B337-442D-B4DF-D8511D2CAF8C}" type="presParOf" srcId="{48E8AA6B-A8F1-48CC-B5EA-5E3A8BCB51D8}" destId="{E6208FA5-3A78-4075-B4CB-142CC1371FB1}" srcOrd="3" destOrd="0" presId="urn:microsoft.com/office/officeart/2005/8/layout/radial1"/>
    <dgm:cxn modelId="{83832B1E-AF88-4415-B4AF-3CCCEA9A8DCE}" type="presParOf" srcId="{E6208FA5-3A78-4075-B4CB-142CC1371FB1}" destId="{D36F09E9-49D8-4766-974E-6F5A36208013}" srcOrd="0" destOrd="0" presId="urn:microsoft.com/office/officeart/2005/8/layout/radial1"/>
    <dgm:cxn modelId="{3D5379F4-B5AE-4250-B5A7-EB1A12209416}" type="presParOf" srcId="{48E8AA6B-A8F1-48CC-B5EA-5E3A8BCB51D8}" destId="{59D64A7C-78B2-4557-903E-ADBCE6626A4C}" srcOrd="4" destOrd="0" presId="urn:microsoft.com/office/officeart/2005/8/layout/radial1"/>
    <dgm:cxn modelId="{F7D9FB0B-AC6C-4719-A860-3C76449843ED}" type="presParOf" srcId="{48E8AA6B-A8F1-48CC-B5EA-5E3A8BCB51D8}" destId="{239CA107-9FED-4EC2-A446-C48136C0E460}" srcOrd="5" destOrd="0" presId="urn:microsoft.com/office/officeart/2005/8/layout/radial1"/>
    <dgm:cxn modelId="{812E4495-A0B9-4E34-82C7-D9841A9E55C1}" type="presParOf" srcId="{239CA107-9FED-4EC2-A446-C48136C0E460}" destId="{4D7EAC47-45B4-4615-ACB2-68F1B60C92F6}" srcOrd="0" destOrd="0" presId="urn:microsoft.com/office/officeart/2005/8/layout/radial1"/>
    <dgm:cxn modelId="{C57CB9E6-32E6-406C-B1B6-6354BCBDCD6A}" type="presParOf" srcId="{48E8AA6B-A8F1-48CC-B5EA-5E3A8BCB51D8}" destId="{B0BDB7B1-FE63-4CBB-9F1D-B7677BFF1D2F}" srcOrd="6" destOrd="0" presId="urn:microsoft.com/office/officeart/2005/8/layout/radial1"/>
    <dgm:cxn modelId="{9E7DBAFB-B2A3-4190-A4DC-405675F935AC}" type="presParOf" srcId="{48E8AA6B-A8F1-48CC-B5EA-5E3A8BCB51D8}" destId="{966BCF83-F398-4F2A-8856-AB18B531ACC5}" srcOrd="7" destOrd="0" presId="urn:microsoft.com/office/officeart/2005/8/layout/radial1"/>
    <dgm:cxn modelId="{E18FE408-07DA-4C1C-A6BD-7A6B29A9ABC4}" type="presParOf" srcId="{966BCF83-F398-4F2A-8856-AB18B531ACC5}" destId="{7895300A-A5F3-466E-91D0-05B39AEBE277}" srcOrd="0" destOrd="0" presId="urn:microsoft.com/office/officeart/2005/8/layout/radial1"/>
    <dgm:cxn modelId="{EFC0E91E-1D6C-49B8-BE7B-FCF384BAD683}" type="presParOf" srcId="{48E8AA6B-A8F1-48CC-B5EA-5E3A8BCB51D8}" destId="{B483EA6B-E078-4B0F-97A6-474214976DCF}" srcOrd="8" destOrd="0" presId="urn:microsoft.com/office/officeart/2005/8/layout/radial1"/>
    <dgm:cxn modelId="{3A75A25A-9EFF-4A50-A138-4A6CE6353636}" type="presParOf" srcId="{48E8AA6B-A8F1-48CC-B5EA-5E3A8BCB51D8}" destId="{9FA0AC60-A739-48BC-8476-39562C5EF445}" srcOrd="9" destOrd="0" presId="urn:microsoft.com/office/officeart/2005/8/layout/radial1"/>
    <dgm:cxn modelId="{1F2099A7-DC13-41B8-AA4D-A5924F90E3DE}" type="presParOf" srcId="{9FA0AC60-A739-48BC-8476-39562C5EF445}" destId="{140FFBE7-1E5B-4A11-BF6B-677B6092B456}" srcOrd="0" destOrd="0" presId="urn:microsoft.com/office/officeart/2005/8/layout/radial1"/>
    <dgm:cxn modelId="{4FCA9C07-0335-4BF6-B427-2CC770ACBFF4}" type="presParOf" srcId="{48E8AA6B-A8F1-48CC-B5EA-5E3A8BCB51D8}" destId="{9A78B35D-28B3-477A-93FE-664E3720C271}" srcOrd="10" destOrd="0" presId="urn:microsoft.com/office/officeart/2005/8/layout/radial1"/>
    <dgm:cxn modelId="{D584F54A-DDAB-4FAD-B169-D75B75A81FFC}" type="presParOf" srcId="{48E8AA6B-A8F1-48CC-B5EA-5E3A8BCB51D8}" destId="{79B28763-312A-4292-B8FD-A5A01BD70DB7}" srcOrd="11" destOrd="0" presId="urn:microsoft.com/office/officeart/2005/8/layout/radial1"/>
    <dgm:cxn modelId="{12968738-9A2E-4A96-878A-67CE39473143}" type="presParOf" srcId="{79B28763-312A-4292-B8FD-A5A01BD70DB7}" destId="{B9F5C33B-A81F-4E55-A78D-54BA39015F7C}" srcOrd="0" destOrd="0" presId="urn:microsoft.com/office/officeart/2005/8/layout/radial1"/>
    <dgm:cxn modelId="{C27B8E0E-54C4-413F-AA86-F50620FBAE34}" type="presParOf" srcId="{48E8AA6B-A8F1-48CC-B5EA-5E3A8BCB51D8}" destId="{3F721342-7A26-4943-8878-9820AD5D22C8}" srcOrd="12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454CD2B-EDAE-44CF-BDE7-337E61DF9E26}" type="doc">
      <dgm:prSet loTypeId="urn:microsoft.com/office/officeart/2005/8/layout/radial1" loCatId="cycle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pPr rtl="1"/>
          <a:endParaRPr lang="fa-IR"/>
        </a:p>
      </dgm:t>
    </dgm:pt>
    <dgm:pt modelId="{9356BC9F-50AF-4ACD-95A8-857858239F3D}">
      <dgm:prSet phldrT="[Text]" phldr="0" custT="1"/>
      <dgm:spPr/>
      <dgm:t>
        <a:bodyPr/>
        <a:lstStyle/>
        <a:p>
          <a:pPr rtl="1"/>
          <a:r>
            <a:rPr lang="fa-IR" sz="2000" b="1">
              <a:cs typeface="B Mitra" panose="00000400000000000000" pitchFamily="2" charset="-78"/>
            </a:rPr>
            <a:t>مشکلات اقتصاد تک محصولی نفتی </a:t>
          </a:r>
          <a:endParaRPr lang="fa-IR" sz="2000" b="1" dirty="0">
            <a:cs typeface="B Mitra" panose="00000400000000000000" pitchFamily="2" charset="-78"/>
          </a:endParaRPr>
        </a:p>
      </dgm:t>
    </dgm:pt>
    <dgm:pt modelId="{11F83459-B585-4A50-8214-2E8BAC53AF98}" type="parTrans" cxnId="{547E7C1C-53EE-4754-A414-707DDD9F91A4}">
      <dgm:prSet/>
      <dgm:spPr/>
      <dgm:t>
        <a:bodyPr/>
        <a:lstStyle/>
        <a:p>
          <a:pPr rtl="1"/>
          <a:endParaRPr lang="fa-IR"/>
        </a:p>
      </dgm:t>
    </dgm:pt>
    <dgm:pt modelId="{E030F4F0-275B-476F-B95D-7C487A9F0B20}" type="sibTrans" cxnId="{547E7C1C-53EE-4754-A414-707DDD9F91A4}">
      <dgm:prSet/>
      <dgm:spPr/>
      <dgm:t>
        <a:bodyPr/>
        <a:lstStyle/>
        <a:p>
          <a:pPr rtl="1"/>
          <a:endParaRPr lang="fa-IR"/>
        </a:p>
      </dgm:t>
    </dgm:pt>
    <dgm:pt modelId="{3F211D0F-0872-4B39-8D26-097484BF95A8}">
      <dgm:prSet phldrT="[Text]" phldr="0"/>
      <dgm:spPr/>
      <dgm:t>
        <a:bodyPr/>
        <a:lstStyle/>
        <a:p>
          <a:pPr rtl="1"/>
          <a:r>
            <a:rPr lang="fa-IR" b="1" dirty="0">
              <a:cs typeface="B Mitra" panose="00000400000000000000" pitchFamily="2" charset="-78"/>
            </a:rPr>
            <a:t>آلودگی هوا</a:t>
          </a:r>
        </a:p>
      </dgm:t>
    </dgm:pt>
    <dgm:pt modelId="{BFCCA9AB-71B7-402D-96E8-B84CBF45CD95}" type="parTrans" cxnId="{36C087F3-15A8-4CA9-8C80-1674297274DF}">
      <dgm:prSet/>
      <dgm:spPr/>
      <dgm:t>
        <a:bodyPr/>
        <a:lstStyle/>
        <a:p>
          <a:pPr rtl="1"/>
          <a:endParaRPr lang="fa-IR"/>
        </a:p>
      </dgm:t>
    </dgm:pt>
    <dgm:pt modelId="{5B038CC4-C4A9-4945-B35E-B10C82F8BD94}" type="sibTrans" cxnId="{36C087F3-15A8-4CA9-8C80-1674297274DF}">
      <dgm:prSet/>
      <dgm:spPr/>
      <dgm:t>
        <a:bodyPr/>
        <a:lstStyle/>
        <a:p>
          <a:pPr rtl="1"/>
          <a:endParaRPr lang="fa-IR"/>
        </a:p>
      </dgm:t>
    </dgm:pt>
    <dgm:pt modelId="{C9CC00ED-3475-4610-8537-A5131FCE7EFE}">
      <dgm:prSet phldrT="[Text]" phldr="0"/>
      <dgm:spPr/>
      <dgm:t>
        <a:bodyPr/>
        <a:lstStyle/>
        <a:p>
          <a:pPr rtl="1"/>
          <a:r>
            <a:rPr lang="fa-IR" b="1" dirty="0">
              <a:cs typeface="B Mitra" panose="00000400000000000000" pitchFamily="2" charset="-78"/>
            </a:rPr>
            <a:t>تراستی‌ها و ورود ارز به کشور</a:t>
          </a:r>
        </a:p>
      </dgm:t>
    </dgm:pt>
    <dgm:pt modelId="{83375C89-A565-40F5-A82F-067C6B8597C7}" type="parTrans" cxnId="{D863D5DC-FFEF-425D-9840-0B735A25EAF6}">
      <dgm:prSet/>
      <dgm:spPr/>
      <dgm:t>
        <a:bodyPr/>
        <a:lstStyle/>
        <a:p>
          <a:pPr rtl="1"/>
          <a:endParaRPr lang="fa-IR"/>
        </a:p>
      </dgm:t>
    </dgm:pt>
    <dgm:pt modelId="{BD593423-4237-4AD8-8324-A2B860F2B56E}" type="sibTrans" cxnId="{D863D5DC-FFEF-425D-9840-0B735A25EAF6}">
      <dgm:prSet/>
      <dgm:spPr/>
      <dgm:t>
        <a:bodyPr/>
        <a:lstStyle/>
        <a:p>
          <a:pPr rtl="1"/>
          <a:endParaRPr lang="fa-IR"/>
        </a:p>
      </dgm:t>
    </dgm:pt>
    <dgm:pt modelId="{270B2F68-93BE-461D-9C4C-1C36406A04D5}">
      <dgm:prSet phldrT="[Text]" phldr="0" custT="1"/>
      <dgm:spPr/>
      <dgm:t>
        <a:bodyPr/>
        <a:lstStyle/>
        <a:p>
          <a:pPr rtl="1"/>
          <a:r>
            <a:rPr lang="fa-IR" sz="1600" b="1" dirty="0">
              <a:cs typeface="B Mitra" panose="00000400000000000000" pitchFamily="2" charset="-78"/>
            </a:rPr>
            <a:t>افزایش</a:t>
          </a:r>
          <a:r>
            <a:rPr lang="fa-IR" sz="2000" b="1" dirty="0">
              <a:cs typeface="B Mitra" panose="00000400000000000000" pitchFamily="2" charset="-78"/>
            </a:rPr>
            <a:t> </a:t>
          </a:r>
          <a:r>
            <a:rPr lang="fa-IR" sz="1600" b="1" dirty="0">
              <a:cs typeface="B Mitra" panose="00000400000000000000" pitchFamily="2" charset="-78"/>
            </a:rPr>
            <a:t>مصرف داخلی و کاهش توان صادرات</a:t>
          </a:r>
          <a:endParaRPr lang="fa-IR" sz="2000" b="1" dirty="0">
            <a:cs typeface="B Mitra" panose="00000400000000000000" pitchFamily="2" charset="-78"/>
          </a:endParaRPr>
        </a:p>
      </dgm:t>
    </dgm:pt>
    <dgm:pt modelId="{38678166-FEDC-4543-B7C3-9DDC1E5A6E31}" type="parTrans" cxnId="{0BCD5CCA-7D77-4844-8ADB-F7D629088040}">
      <dgm:prSet/>
      <dgm:spPr/>
      <dgm:t>
        <a:bodyPr/>
        <a:lstStyle/>
        <a:p>
          <a:pPr rtl="1"/>
          <a:endParaRPr lang="fa-IR"/>
        </a:p>
      </dgm:t>
    </dgm:pt>
    <dgm:pt modelId="{E5AA6EE6-4E6D-4677-B142-0FA76C02283B}" type="sibTrans" cxnId="{0BCD5CCA-7D77-4844-8ADB-F7D629088040}">
      <dgm:prSet/>
      <dgm:spPr/>
      <dgm:t>
        <a:bodyPr/>
        <a:lstStyle/>
        <a:p>
          <a:pPr rtl="1"/>
          <a:endParaRPr lang="fa-IR"/>
        </a:p>
      </dgm:t>
    </dgm:pt>
    <dgm:pt modelId="{F8F7EA8E-D2E1-492C-A17D-F0305EB75DA9}">
      <dgm:prSet/>
      <dgm:spPr/>
      <dgm:t>
        <a:bodyPr/>
        <a:lstStyle/>
        <a:p>
          <a:pPr rtl="1"/>
          <a:r>
            <a:rPr lang="fa-IR" b="1" dirty="0">
              <a:cs typeface="B Mitra" panose="00000400000000000000" pitchFamily="2" charset="-78"/>
            </a:rPr>
            <a:t>بازگشت پرهزینه ارز</a:t>
          </a:r>
        </a:p>
      </dgm:t>
    </dgm:pt>
    <dgm:pt modelId="{ADC0B7F6-FC79-41D5-B5EB-8380D1D01667}" type="parTrans" cxnId="{029EEAE9-B8EA-4ADF-8B59-9C0F4BC47FCF}">
      <dgm:prSet/>
      <dgm:spPr/>
      <dgm:t>
        <a:bodyPr/>
        <a:lstStyle/>
        <a:p>
          <a:pPr rtl="1"/>
          <a:endParaRPr lang="fa-IR"/>
        </a:p>
      </dgm:t>
    </dgm:pt>
    <dgm:pt modelId="{8B1B8422-C00C-4E7A-A166-6D111A1B5DA4}" type="sibTrans" cxnId="{029EEAE9-B8EA-4ADF-8B59-9C0F4BC47FCF}">
      <dgm:prSet/>
      <dgm:spPr/>
      <dgm:t>
        <a:bodyPr/>
        <a:lstStyle/>
        <a:p>
          <a:pPr rtl="1"/>
          <a:endParaRPr lang="fa-IR"/>
        </a:p>
      </dgm:t>
    </dgm:pt>
    <dgm:pt modelId="{C5BFFFF3-2D62-4CFF-A72A-5DEA56933070}">
      <dgm:prSet custT="1"/>
      <dgm:spPr/>
      <dgm:t>
        <a:bodyPr/>
        <a:lstStyle/>
        <a:p>
          <a:pPr rtl="1"/>
          <a:r>
            <a:rPr lang="fa-IR" sz="1800" b="1" dirty="0">
              <a:cs typeface="B Mitra" panose="00000400000000000000" pitchFamily="2" charset="-78"/>
            </a:rPr>
            <a:t>تحریم‌ها و مشکلات فروش نفت   </a:t>
          </a:r>
        </a:p>
      </dgm:t>
    </dgm:pt>
    <dgm:pt modelId="{8B1C4108-D6CD-470B-9AC8-B3BB7C67CC91}" type="parTrans" cxnId="{469CD08A-7AF3-4813-8375-012DB029F229}">
      <dgm:prSet/>
      <dgm:spPr/>
      <dgm:t>
        <a:bodyPr/>
        <a:lstStyle/>
        <a:p>
          <a:pPr rtl="1"/>
          <a:endParaRPr lang="fa-IR"/>
        </a:p>
      </dgm:t>
    </dgm:pt>
    <dgm:pt modelId="{BF2C1D33-9B3B-483F-8850-49F12DD8AC7C}" type="sibTrans" cxnId="{469CD08A-7AF3-4813-8375-012DB029F229}">
      <dgm:prSet/>
      <dgm:spPr/>
      <dgm:t>
        <a:bodyPr/>
        <a:lstStyle/>
        <a:p>
          <a:pPr rtl="1"/>
          <a:endParaRPr lang="fa-IR"/>
        </a:p>
      </dgm:t>
    </dgm:pt>
    <dgm:pt modelId="{1565C56B-CB07-4181-BD2A-090797EF13EA}">
      <dgm:prSet custT="1"/>
      <dgm:spPr/>
      <dgm:t>
        <a:bodyPr/>
        <a:lstStyle/>
        <a:p>
          <a:pPr rtl="1"/>
          <a:r>
            <a:rPr lang="fa-IR" sz="2000" b="1" dirty="0">
              <a:cs typeface="B Mitra" panose="00000400000000000000" pitchFamily="2" charset="-78"/>
            </a:rPr>
            <a:t>ناترازی انرژی</a:t>
          </a:r>
        </a:p>
      </dgm:t>
    </dgm:pt>
    <dgm:pt modelId="{DEB2C2B7-AA7D-4E60-B5E5-C3DDB80E96A5}" type="parTrans" cxnId="{17B34848-31B6-4212-A86D-51ECE5F43F90}">
      <dgm:prSet/>
      <dgm:spPr/>
      <dgm:t>
        <a:bodyPr/>
        <a:lstStyle/>
        <a:p>
          <a:pPr rtl="1"/>
          <a:endParaRPr lang="fa-IR"/>
        </a:p>
      </dgm:t>
    </dgm:pt>
    <dgm:pt modelId="{BAD1BD9C-06B1-4E18-AABB-4946A0C75FAC}" type="sibTrans" cxnId="{17B34848-31B6-4212-A86D-51ECE5F43F90}">
      <dgm:prSet/>
      <dgm:spPr/>
      <dgm:t>
        <a:bodyPr/>
        <a:lstStyle/>
        <a:p>
          <a:pPr rtl="1"/>
          <a:endParaRPr lang="fa-IR"/>
        </a:p>
      </dgm:t>
    </dgm:pt>
    <dgm:pt modelId="{48E8AA6B-A8F1-48CC-B5EA-5E3A8BCB51D8}" type="pres">
      <dgm:prSet presAssocID="{5454CD2B-EDAE-44CF-BDE7-337E61DF9E26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B2705E09-ADC7-433B-BC0B-4EFCCE7976B7}" type="pres">
      <dgm:prSet presAssocID="{9356BC9F-50AF-4ACD-95A8-857858239F3D}" presName="centerShape" presStyleLbl="node0" presStyleIdx="0" presStyleCnt="1" custScaleX="134350" custScaleY="136978"/>
      <dgm:spPr/>
    </dgm:pt>
    <dgm:pt modelId="{2E0045B9-6AAB-49AF-BEBF-600D0F85526C}" type="pres">
      <dgm:prSet presAssocID="{BFCCA9AB-71B7-402D-96E8-B84CBF45CD95}" presName="Name9" presStyleLbl="parChTrans1D2" presStyleIdx="0" presStyleCnt="6"/>
      <dgm:spPr/>
    </dgm:pt>
    <dgm:pt modelId="{55F7140E-527A-4E41-ABD1-15899D9CB645}" type="pres">
      <dgm:prSet presAssocID="{BFCCA9AB-71B7-402D-96E8-B84CBF45CD95}" presName="connTx" presStyleLbl="parChTrans1D2" presStyleIdx="0" presStyleCnt="6"/>
      <dgm:spPr/>
    </dgm:pt>
    <dgm:pt modelId="{AA26E046-0202-4352-907B-6ED42CCA288D}" type="pres">
      <dgm:prSet presAssocID="{3F211D0F-0872-4B39-8D26-097484BF95A8}" presName="node" presStyleLbl="node1" presStyleIdx="0" presStyleCnt="6">
        <dgm:presLayoutVars>
          <dgm:bulletEnabled val="1"/>
        </dgm:presLayoutVars>
      </dgm:prSet>
      <dgm:spPr/>
    </dgm:pt>
    <dgm:pt modelId="{E6208FA5-3A78-4075-B4CB-142CC1371FB1}" type="pres">
      <dgm:prSet presAssocID="{83375C89-A565-40F5-A82F-067C6B8597C7}" presName="Name9" presStyleLbl="parChTrans1D2" presStyleIdx="1" presStyleCnt="6"/>
      <dgm:spPr/>
    </dgm:pt>
    <dgm:pt modelId="{D36F09E9-49D8-4766-974E-6F5A36208013}" type="pres">
      <dgm:prSet presAssocID="{83375C89-A565-40F5-A82F-067C6B8597C7}" presName="connTx" presStyleLbl="parChTrans1D2" presStyleIdx="1" presStyleCnt="6"/>
      <dgm:spPr/>
    </dgm:pt>
    <dgm:pt modelId="{59D64A7C-78B2-4557-903E-ADBCE6626A4C}" type="pres">
      <dgm:prSet presAssocID="{C9CC00ED-3475-4610-8537-A5131FCE7EFE}" presName="node" presStyleLbl="node1" presStyleIdx="1" presStyleCnt="6">
        <dgm:presLayoutVars>
          <dgm:bulletEnabled val="1"/>
        </dgm:presLayoutVars>
      </dgm:prSet>
      <dgm:spPr/>
    </dgm:pt>
    <dgm:pt modelId="{239CA107-9FED-4EC2-A446-C48136C0E460}" type="pres">
      <dgm:prSet presAssocID="{38678166-FEDC-4543-B7C3-9DDC1E5A6E31}" presName="Name9" presStyleLbl="parChTrans1D2" presStyleIdx="2" presStyleCnt="6"/>
      <dgm:spPr/>
    </dgm:pt>
    <dgm:pt modelId="{4D7EAC47-45B4-4615-ACB2-68F1B60C92F6}" type="pres">
      <dgm:prSet presAssocID="{38678166-FEDC-4543-B7C3-9DDC1E5A6E31}" presName="connTx" presStyleLbl="parChTrans1D2" presStyleIdx="2" presStyleCnt="6"/>
      <dgm:spPr/>
    </dgm:pt>
    <dgm:pt modelId="{B0BDB7B1-FE63-4CBB-9F1D-B7677BFF1D2F}" type="pres">
      <dgm:prSet presAssocID="{270B2F68-93BE-461D-9C4C-1C36406A04D5}" presName="node" presStyleLbl="node1" presStyleIdx="2" presStyleCnt="6">
        <dgm:presLayoutVars>
          <dgm:bulletEnabled val="1"/>
        </dgm:presLayoutVars>
      </dgm:prSet>
      <dgm:spPr/>
    </dgm:pt>
    <dgm:pt modelId="{966BCF83-F398-4F2A-8856-AB18B531ACC5}" type="pres">
      <dgm:prSet presAssocID="{ADC0B7F6-FC79-41D5-B5EB-8380D1D01667}" presName="Name9" presStyleLbl="parChTrans1D2" presStyleIdx="3" presStyleCnt="6"/>
      <dgm:spPr/>
    </dgm:pt>
    <dgm:pt modelId="{7895300A-A5F3-466E-91D0-05B39AEBE277}" type="pres">
      <dgm:prSet presAssocID="{ADC0B7F6-FC79-41D5-B5EB-8380D1D01667}" presName="connTx" presStyleLbl="parChTrans1D2" presStyleIdx="3" presStyleCnt="6"/>
      <dgm:spPr/>
    </dgm:pt>
    <dgm:pt modelId="{B483EA6B-E078-4B0F-97A6-474214976DCF}" type="pres">
      <dgm:prSet presAssocID="{F8F7EA8E-D2E1-492C-A17D-F0305EB75DA9}" presName="node" presStyleLbl="node1" presStyleIdx="3" presStyleCnt="6">
        <dgm:presLayoutVars>
          <dgm:bulletEnabled val="1"/>
        </dgm:presLayoutVars>
      </dgm:prSet>
      <dgm:spPr/>
    </dgm:pt>
    <dgm:pt modelId="{9FA0AC60-A739-48BC-8476-39562C5EF445}" type="pres">
      <dgm:prSet presAssocID="{8B1C4108-D6CD-470B-9AC8-B3BB7C67CC91}" presName="Name9" presStyleLbl="parChTrans1D2" presStyleIdx="4" presStyleCnt="6"/>
      <dgm:spPr/>
    </dgm:pt>
    <dgm:pt modelId="{140FFBE7-1E5B-4A11-BF6B-677B6092B456}" type="pres">
      <dgm:prSet presAssocID="{8B1C4108-D6CD-470B-9AC8-B3BB7C67CC91}" presName="connTx" presStyleLbl="parChTrans1D2" presStyleIdx="4" presStyleCnt="6"/>
      <dgm:spPr/>
    </dgm:pt>
    <dgm:pt modelId="{9A78B35D-28B3-477A-93FE-664E3720C271}" type="pres">
      <dgm:prSet presAssocID="{C5BFFFF3-2D62-4CFF-A72A-5DEA56933070}" presName="node" presStyleLbl="node1" presStyleIdx="4" presStyleCnt="6">
        <dgm:presLayoutVars>
          <dgm:bulletEnabled val="1"/>
        </dgm:presLayoutVars>
      </dgm:prSet>
      <dgm:spPr/>
    </dgm:pt>
    <dgm:pt modelId="{D541A0C1-FD81-46DB-AD4C-46286E351715}" type="pres">
      <dgm:prSet presAssocID="{DEB2C2B7-AA7D-4E60-B5E5-C3DDB80E96A5}" presName="Name9" presStyleLbl="parChTrans1D2" presStyleIdx="5" presStyleCnt="6"/>
      <dgm:spPr/>
    </dgm:pt>
    <dgm:pt modelId="{A76B4BBB-EE04-47A4-A51A-4A09370CCFDB}" type="pres">
      <dgm:prSet presAssocID="{DEB2C2B7-AA7D-4E60-B5E5-C3DDB80E96A5}" presName="connTx" presStyleLbl="parChTrans1D2" presStyleIdx="5" presStyleCnt="6"/>
      <dgm:spPr/>
    </dgm:pt>
    <dgm:pt modelId="{24238AF3-13A4-4CE9-99B5-19D4C8DD3896}" type="pres">
      <dgm:prSet presAssocID="{1565C56B-CB07-4181-BD2A-090797EF13EA}" presName="node" presStyleLbl="node1" presStyleIdx="5" presStyleCnt="6">
        <dgm:presLayoutVars>
          <dgm:bulletEnabled val="1"/>
        </dgm:presLayoutVars>
      </dgm:prSet>
      <dgm:spPr/>
    </dgm:pt>
  </dgm:ptLst>
  <dgm:cxnLst>
    <dgm:cxn modelId="{547E7C1C-53EE-4754-A414-707DDD9F91A4}" srcId="{5454CD2B-EDAE-44CF-BDE7-337E61DF9E26}" destId="{9356BC9F-50AF-4ACD-95A8-857858239F3D}" srcOrd="0" destOrd="0" parTransId="{11F83459-B585-4A50-8214-2E8BAC53AF98}" sibTransId="{E030F4F0-275B-476F-B95D-7C487A9F0B20}"/>
    <dgm:cxn modelId="{13C3C95D-E1F1-4D91-A980-D090D6FA9416}" type="presOf" srcId="{270B2F68-93BE-461D-9C4C-1C36406A04D5}" destId="{B0BDB7B1-FE63-4CBB-9F1D-B7677BFF1D2F}" srcOrd="0" destOrd="0" presId="urn:microsoft.com/office/officeart/2005/8/layout/radial1"/>
    <dgm:cxn modelId="{5BD5A941-5F4C-4E88-ABAC-4199F153DED8}" type="presOf" srcId="{9356BC9F-50AF-4ACD-95A8-857858239F3D}" destId="{B2705E09-ADC7-433B-BC0B-4EFCCE7976B7}" srcOrd="0" destOrd="0" presId="urn:microsoft.com/office/officeart/2005/8/layout/radial1"/>
    <dgm:cxn modelId="{453BE642-7811-4F86-A48B-9BCB2AA3912E}" type="presOf" srcId="{3F211D0F-0872-4B39-8D26-097484BF95A8}" destId="{AA26E046-0202-4352-907B-6ED42CCA288D}" srcOrd="0" destOrd="0" presId="urn:microsoft.com/office/officeart/2005/8/layout/radial1"/>
    <dgm:cxn modelId="{17B34848-31B6-4212-A86D-51ECE5F43F90}" srcId="{9356BC9F-50AF-4ACD-95A8-857858239F3D}" destId="{1565C56B-CB07-4181-BD2A-090797EF13EA}" srcOrd="5" destOrd="0" parTransId="{DEB2C2B7-AA7D-4E60-B5E5-C3DDB80E96A5}" sibTransId="{BAD1BD9C-06B1-4E18-AABB-4946A0C75FAC}"/>
    <dgm:cxn modelId="{A286764A-8013-41FD-8A9C-5628583689FC}" type="presOf" srcId="{8B1C4108-D6CD-470B-9AC8-B3BB7C67CC91}" destId="{9FA0AC60-A739-48BC-8476-39562C5EF445}" srcOrd="0" destOrd="0" presId="urn:microsoft.com/office/officeart/2005/8/layout/radial1"/>
    <dgm:cxn modelId="{38B96850-A100-4251-B3AA-85457EB27D79}" type="presOf" srcId="{83375C89-A565-40F5-A82F-067C6B8597C7}" destId="{E6208FA5-3A78-4075-B4CB-142CC1371FB1}" srcOrd="0" destOrd="0" presId="urn:microsoft.com/office/officeart/2005/8/layout/radial1"/>
    <dgm:cxn modelId="{F916A370-35DF-4BEF-9EA9-D15CB4CA5858}" type="presOf" srcId="{F8F7EA8E-D2E1-492C-A17D-F0305EB75DA9}" destId="{B483EA6B-E078-4B0F-97A6-474214976DCF}" srcOrd="0" destOrd="0" presId="urn:microsoft.com/office/officeart/2005/8/layout/radial1"/>
    <dgm:cxn modelId="{39DBFB76-C08D-45D2-AE3A-0D2909D870C0}" type="presOf" srcId="{BFCCA9AB-71B7-402D-96E8-B84CBF45CD95}" destId="{2E0045B9-6AAB-49AF-BEBF-600D0F85526C}" srcOrd="0" destOrd="0" presId="urn:microsoft.com/office/officeart/2005/8/layout/radial1"/>
    <dgm:cxn modelId="{0143A289-2F88-4559-8756-E795F276B4DB}" type="presOf" srcId="{5454CD2B-EDAE-44CF-BDE7-337E61DF9E26}" destId="{48E8AA6B-A8F1-48CC-B5EA-5E3A8BCB51D8}" srcOrd="0" destOrd="0" presId="urn:microsoft.com/office/officeart/2005/8/layout/radial1"/>
    <dgm:cxn modelId="{469CD08A-7AF3-4813-8375-012DB029F229}" srcId="{9356BC9F-50AF-4ACD-95A8-857858239F3D}" destId="{C5BFFFF3-2D62-4CFF-A72A-5DEA56933070}" srcOrd="4" destOrd="0" parTransId="{8B1C4108-D6CD-470B-9AC8-B3BB7C67CC91}" sibTransId="{BF2C1D33-9B3B-483F-8850-49F12DD8AC7C}"/>
    <dgm:cxn modelId="{68EFD48E-5078-4FD8-BE4E-773735012E8D}" type="presOf" srcId="{DEB2C2B7-AA7D-4E60-B5E5-C3DDB80E96A5}" destId="{A76B4BBB-EE04-47A4-A51A-4A09370CCFDB}" srcOrd="1" destOrd="0" presId="urn:microsoft.com/office/officeart/2005/8/layout/radial1"/>
    <dgm:cxn modelId="{29A33493-4323-454F-9342-DC09D3DD0FC5}" type="presOf" srcId="{BFCCA9AB-71B7-402D-96E8-B84CBF45CD95}" destId="{55F7140E-527A-4E41-ABD1-15899D9CB645}" srcOrd="1" destOrd="0" presId="urn:microsoft.com/office/officeart/2005/8/layout/radial1"/>
    <dgm:cxn modelId="{774AD1A2-F0BA-41D3-948A-30305378628D}" type="presOf" srcId="{C5BFFFF3-2D62-4CFF-A72A-5DEA56933070}" destId="{9A78B35D-28B3-477A-93FE-664E3720C271}" srcOrd="0" destOrd="0" presId="urn:microsoft.com/office/officeart/2005/8/layout/radial1"/>
    <dgm:cxn modelId="{5F2FFAAD-49E2-452A-8117-7558F8C92717}" type="presOf" srcId="{83375C89-A565-40F5-A82F-067C6B8597C7}" destId="{D36F09E9-49D8-4766-974E-6F5A36208013}" srcOrd="1" destOrd="0" presId="urn:microsoft.com/office/officeart/2005/8/layout/radial1"/>
    <dgm:cxn modelId="{B8570DB2-4377-4432-9A83-F27F685BD419}" type="presOf" srcId="{C9CC00ED-3475-4610-8537-A5131FCE7EFE}" destId="{59D64A7C-78B2-4557-903E-ADBCE6626A4C}" srcOrd="0" destOrd="0" presId="urn:microsoft.com/office/officeart/2005/8/layout/radial1"/>
    <dgm:cxn modelId="{08D0B0BA-F037-4757-8D95-8506A40BBECC}" type="presOf" srcId="{38678166-FEDC-4543-B7C3-9DDC1E5A6E31}" destId="{4D7EAC47-45B4-4615-ACB2-68F1B60C92F6}" srcOrd="1" destOrd="0" presId="urn:microsoft.com/office/officeart/2005/8/layout/radial1"/>
    <dgm:cxn modelId="{0BCD5CCA-7D77-4844-8ADB-F7D629088040}" srcId="{9356BC9F-50AF-4ACD-95A8-857858239F3D}" destId="{270B2F68-93BE-461D-9C4C-1C36406A04D5}" srcOrd="2" destOrd="0" parTransId="{38678166-FEDC-4543-B7C3-9DDC1E5A6E31}" sibTransId="{E5AA6EE6-4E6D-4677-B142-0FA76C02283B}"/>
    <dgm:cxn modelId="{A3C59AD0-E894-44A5-A9D7-60CABEDB3FA6}" type="presOf" srcId="{1565C56B-CB07-4181-BD2A-090797EF13EA}" destId="{24238AF3-13A4-4CE9-99B5-19D4C8DD3896}" srcOrd="0" destOrd="0" presId="urn:microsoft.com/office/officeart/2005/8/layout/radial1"/>
    <dgm:cxn modelId="{8275FED4-2D8F-4B16-A7C8-B0DB842BB3D1}" type="presOf" srcId="{DEB2C2B7-AA7D-4E60-B5E5-C3DDB80E96A5}" destId="{D541A0C1-FD81-46DB-AD4C-46286E351715}" srcOrd="0" destOrd="0" presId="urn:microsoft.com/office/officeart/2005/8/layout/radial1"/>
    <dgm:cxn modelId="{D863D5DC-FFEF-425D-9840-0B735A25EAF6}" srcId="{9356BC9F-50AF-4ACD-95A8-857858239F3D}" destId="{C9CC00ED-3475-4610-8537-A5131FCE7EFE}" srcOrd="1" destOrd="0" parTransId="{83375C89-A565-40F5-A82F-067C6B8597C7}" sibTransId="{BD593423-4237-4AD8-8324-A2B860F2B56E}"/>
    <dgm:cxn modelId="{CBF8FDE1-1D51-4E0E-A961-C93602825691}" type="presOf" srcId="{ADC0B7F6-FC79-41D5-B5EB-8380D1D01667}" destId="{7895300A-A5F3-466E-91D0-05B39AEBE277}" srcOrd="1" destOrd="0" presId="urn:microsoft.com/office/officeart/2005/8/layout/radial1"/>
    <dgm:cxn modelId="{9AC879E7-746B-4637-A29D-45B77F19ECB8}" type="presOf" srcId="{ADC0B7F6-FC79-41D5-B5EB-8380D1D01667}" destId="{966BCF83-F398-4F2A-8856-AB18B531ACC5}" srcOrd="0" destOrd="0" presId="urn:microsoft.com/office/officeart/2005/8/layout/radial1"/>
    <dgm:cxn modelId="{029EEAE9-B8EA-4ADF-8B59-9C0F4BC47FCF}" srcId="{9356BC9F-50AF-4ACD-95A8-857858239F3D}" destId="{F8F7EA8E-D2E1-492C-A17D-F0305EB75DA9}" srcOrd="3" destOrd="0" parTransId="{ADC0B7F6-FC79-41D5-B5EB-8380D1D01667}" sibTransId="{8B1B8422-C00C-4E7A-A166-6D111A1B5DA4}"/>
    <dgm:cxn modelId="{638C33F3-359D-4661-BC58-36F1D543E451}" type="presOf" srcId="{8B1C4108-D6CD-470B-9AC8-B3BB7C67CC91}" destId="{140FFBE7-1E5B-4A11-BF6B-677B6092B456}" srcOrd="1" destOrd="0" presId="urn:microsoft.com/office/officeart/2005/8/layout/radial1"/>
    <dgm:cxn modelId="{36C087F3-15A8-4CA9-8C80-1674297274DF}" srcId="{9356BC9F-50AF-4ACD-95A8-857858239F3D}" destId="{3F211D0F-0872-4B39-8D26-097484BF95A8}" srcOrd="0" destOrd="0" parTransId="{BFCCA9AB-71B7-402D-96E8-B84CBF45CD95}" sibTransId="{5B038CC4-C4A9-4945-B35E-B10C82F8BD94}"/>
    <dgm:cxn modelId="{8A8F48FA-D106-4CE8-92B2-6684B397443B}" type="presOf" srcId="{38678166-FEDC-4543-B7C3-9DDC1E5A6E31}" destId="{239CA107-9FED-4EC2-A446-C48136C0E460}" srcOrd="0" destOrd="0" presId="urn:microsoft.com/office/officeart/2005/8/layout/radial1"/>
    <dgm:cxn modelId="{7817A9C1-6492-4D28-8015-49121744724B}" type="presParOf" srcId="{48E8AA6B-A8F1-48CC-B5EA-5E3A8BCB51D8}" destId="{B2705E09-ADC7-433B-BC0B-4EFCCE7976B7}" srcOrd="0" destOrd="0" presId="urn:microsoft.com/office/officeart/2005/8/layout/radial1"/>
    <dgm:cxn modelId="{405FA247-47CD-4747-A664-E19836E3AB70}" type="presParOf" srcId="{48E8AA6B-A8F1-48CC-B5EA-5E3A8BCB51D8}" destId="{2E0045B9-6AAB-49AF-BEBF-600D0F85526C}" srcOrd="1" destOrd="0" presId="urn:microsoft.com/office/officeart/2005/8/layout/radial1"/>
    <dgm:cxn modelId="{D36C6DB2-7511-43B1-B71A-2B2A090EEB7B}" type="presParOf" srcId="{2E0045B9-6AAB-49AF-BEBF-600D0F85526C}" destId="{55F7140E-527A-4E41-ABD1-15899D9CB645}" srcOrd="0" destOrd="0" presId="urn:microsoft.com/office/officeart/2005/8/layout/radial1"/>
    <dgm:cxn modelId="{6BFC9DB6-F121-4865-88AE-AD6C96F84D9B}" type="presParOf" srcId="{48E8AA6B-A8F1-48CC-B5EA-5E3A8BCB51D8}" destId="{AA26E046-0202-4352-907B-6ED42CCA288D}" srcOrd="2" destOrd="0" presId="urn:microsoft.com/office/officeart/2005/8/layout/radial1"/>
    <dgm:cxn modelId="{0DEA9001-B337-442D-B4DF-D8511D2CAF8C}" type="presParOf" srcId="{48E8AA6B-A8F1-48CC-B5EA-5E3A8BCB51D8}" destId="{E6208FA5-3A78-4075-B4CB-142CC1371FB1}" srcOrd="3" destOrd="0" presId="urn:microsoft.com/office/officeart/2005/8/layout/radial1"/>
    <dgm:cxn modelId="{83832B1E-AF88-4415-B4AF-3CCCEA9A8DCE}" type="presParOf" srcId="{E6208FA5-3A78-4075-B4CB-142CC1371FB1}" destId="{D36F09E9-49D8-4766-974E-6F5A36208013}" srcOrd="0" destOrd="0" presId="urn:microsoft.com/office/officeart/2005/8/layout/radial1"/>
    <dgm:cxn modelId="{3D5379F4-B5AE-4250-B5A7-EB1A12209416}" type="presParOf" srcId="{48E8AA6B-A8F1-48CC-B5EA-5E3A8BCB51D8}" destId="{59D64A7C-78B2-4557-903E-ADBCE6626A4C}" srcOrd="4" destOrd="0" presId="urn:microsoft.com/office/officeart/2005/8/layout/radial1"/>
    <dgm:cxn modelId="{F7D9FB0B-AC6C-4719-A860-3C76449843ED}" type="presParOf" srcId="{48E8AA6B-A8F1-48CC-B5EA-5E3A8BCB51D8}" destId="{239CA107-9FED-4EC2-A446-C48136C0E460}" srcOrd="5" destOrd="0" presId="urn:microsoft.com/office/officeart/2005/8/layout/radial1"/>
    <dgm:cxn modelId="{812E4495-A0B9-4E34-82C7-D9841A9E55C1}" type="presParOf" srcId="{239CA107-9FED-4EC2-A446-C48136C0E460}" destId="{4D7EAC47-45B4-4615-ACB2-68F1B60C92F6}" srcOrd="0" destOrd="0" presId="urn:microsoft.com/office/officeart/2005/8/layout/radial1"/>
    <dgm:cxn modelId="{C57CB9E6-32E6-406C-B1B6-6354BCBDCD6A}" type="presParOf" srcId="{48E8AA6B-A8F1-48CC-B5EA-5E3A8BCB51D8}" destId="{B0BDB7B1-FE63-4CBB-9F1D-B7677BFF1D2F}" srcOrd="6" destOrd="0" presId="urn:microsoft.com/office/officeart/2005/8/layout/radial1"/>
    <dgm:cxn modelId="{9E7DBAFB-B2A3-4190-A4DC-405675F935AC}" type="presParOf" srcId="{48E8AA6B-A8F1-48CC-B5EA-5E3A8BCB51D8}" destId="{966BCF83-F398-4F2A-8856-AB18B531ACC5}" srcOrd="7" destOrd="0" presId="urn:microsoft.com/office/officeart/2005/8/layout/radial1"/>
    <dgm:cxn modelId="{E18FE408-07DA-4C1C-A6BD-7A6B29A9ABC4}" type="presParOf" srcId="{966BCF83-F398-4F2A-8856-AB18B531ACC5}" destId="{7895300A-A5F3-466E-91D0-05B39AEBE277}" srcOrd="0" destOrd="0" presId="urn:microsoft.com/office/officeart/2005/8/layout/radial1"/>
    <dgm:cxn modelId="{EFC0E91E-1D6C-49B8-BE7B-FCF384BAD683}" type="presParOf" srcId="{48E8AA6B-A8F1-48CC-B5EA-5E3A8BCB51D8}" destId="{B483EA6B-E078-4B0F-97A6-474214976DCF}" srcOrd="8" destOrd="0" presId="urn:microsoft.com/office/officeart/2005/8/layout/radial1"/>
    <dgm:cxn modelId="{3A75A25A-9EFF-4A50-A138-4A6CE6353636}" type="presParOf" srcId="{48E8AA6B-A8F1-48CC-B5EA-5E3A8BCB51D8}" destId="{9FA0AC60-A739-48BC-8476-39562C5EF445}" srcOrd="9" destOrd="0" presId="urn:microsoft.com/office/officeart/2005/8/layout/radial1"/>
    <dgm:cxn modelId="{1F2099A7-DC13-41B8-AA4D-A5924F90E3DE}" type="presParOf" srcId="{9FA0AC60-A739-48BC-8476-39562C5EF445}" destId="{140FFBE7-1E5B-4A11-BF6B-677B6092B456}" srcOrd="0" destOrd="0" presId="urn:microsoft.com/office/officeart/2005/8/layout/radial1"/>
    <dgm:cxn modelId="{4FCA9C07-0335-4BF6-B427-2CC770ACBFF4}" type="presParOf" srcId="{48E8AA6B-A8F1-48CC-B5EA-5E3A8BCB51D8}" destId="{9A78B35D-28B3-477A-93FE-664E3720C271}" srcOrd="10" destOrd="0" presId="urn:microsoft.com/office/officeart/2005/8/layout/radial1"/>
    <dgm:cxn modelId="{ACD1839E-A174-47D1-A3EF-05D4307E593F}" type="presParOf" srcId="{48E8AA6B-A8F1-48CC-B5EA-5E3A8BCB51D8}" destId="{D541A0C1-FD81-46DB-AD4C-46286E351715}" srcOrd="11" destOrd="0" presId="urn:microsoft.com/office/officeart/2005/8/layout/radial1"/>
    <dgm:cxn modelId="{0C03123D-7F5B-45F2-AEB0-EC14FDBC65DF}" type="presParOf" srcId="{D541A0C1-FD81-46DB-AD4C-46286E351715}" destId="{A76B4BBB-EE04-47A4-A51A-4A09370CCFDB}" srcOrd="0" destOrd="0" presId="urn:microsoft.com/office/officeart/2005/8/layout/radial1"/>
    <dgm:cxn modelId="{D88537B4-BCCF-48BA-98FB-A6E609FDA1B9}" type="presParOf" srcId="{48E8AA6B-A8F1-48CC-B5EA-5E3A8BCB51D8}" destId="{24238AF3-13A4-4CE9-99B5-19D4C8DD3896}" srcOrd="12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454CD2B-EDAE-44CF-BDE7-337E61DF9E26}" type="doc">
      <dgm:prSet loTypeId="urn:microsoft.com/office/officeart/2005/8/layout/radial1" loCatId="cycle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pPr rtl="1"/>
          <a:endParaRPr lang="fa-IR"/>
        </a:p>
      </dgm:t>
    </dgm:pt>
    <dgm:pt modelId="{9356BC9F-50AF-4ACD-95A8-857858239F3D}">
      <dgm:prSet phldrT="[Text]" phldr="0" custT="1"/>
      <dgm:spPr/>
      <dgm:t>
        <a:bodyPr/>
        <a:lstStyle/>
        <a:p>
          <a:pPr rtl="1"/>
          <a:r>
            <a:rPr lang="fa-IR" sz="2000" b="1">
              <a:cs typeface="B Mitra" panose="00000400000000000000" pitchFamily="2" charset="-78"/>
            </a:rPr>
            <a:t>مشکلات اقتصاد تک محصولی نفتی </a:t>
          </a:r>
          <a:endParaRPr lang="fa-IR" sz="2000" b="1" dirty="0">
            <a:cs typeface="B Mitra" panose="00000400000000000000" pitchFamily="2" charset="-78"/>
          </a:endParaRPr>
        </a:p>
      </dgm:t>
    </dgm:pt>
    <dgm:pt modelId="{11F83459-B585-4A50-8214-2E8BAC53AF98}" type="parTrans" cxnId="{547E7C1C-53EE-4754-A414-707DDD9F91A4}">
      <dgm:prSet/>
      <dgm:spPr/>
      <dgm:t>
        <a:bodyPr/>
        <a:lstStyle/>
        <a:p>
          <a:pPr rtl="1"/>
          <a:endParaRPr lang="fa-IR"/>
        </a:p>
      </dgm:t>
    </dgm:pt>
    <dgm:pt modelId="{E030F4F0-275B-476F-B95D-7C487A9F0B20}" type="sibTrans" cxnId="{547E7C1C-53EE-4754-A414-707DDD9F91A4}">
      <dgm:prSet/>
      <dgm:spPr/>
      <dgm:t>
        <a:bodyPr/>
        <a:lstStyle/>
        <a:p>
          <a:pPr rtl="1"/>
          <a:endParaRPr lang="fa-IR"/>
        </a:p>
      </dgm:t>
    </dgm:pt>
    <dgm:pt modelId="{3F211D0F-0872-4B39-8D26-097484BF95A8}">
      <dgm:prSet phldrT="[Text]" phldr="0"/>
      <dgm:spPr/>
      <dgm:t>
        <a:bodyPr/>
        <a:lstStyle/>
        <a:p>
          <a:pPr rtl="1"/>
          <a:r>
            <a:rPr lang="fa-IR" b="1" dirty="0">
              <a:cs typeface="B Mitra" panose="00000400000000000000" pitchFamily="2" charset="-78"/>
            </a:rPr>
            <a:t>آلودگی هوا</a:t>
          </a:r>
        </a:p>
      </dgm:t>
    </dgm:pt>
    <dgm:pt modelId="{BFCCA9AB-71B7-402D-96E8-B84CBF45CD95}" type="parTrans" cxnId="{36C087F3-15A8-4CA9-8C80-1674297274DF}">
      <dgm:prSet/>
      <dgm:spPr/>
      <dgm:t>
        <a:bodyPr/>
        <a:lstStyle/>
        <a:p>
          <a:pPr rtl="1"/>
          <a:endParaRPr lang="fa-IR"/>
        </a:p>
      </dgm:t>
    </dgm:pt>
    <dgm:pt modelId="{5B038CC4-C4A9-4945-B35E-B10C82F8BD94}" type="sibTrans" cxnId="{36C087F3-15A8-4CA9-8C80-1674297274DF}">
      <dgm:prSet/>
      <dgm:spPr/>
      <dgm:t>
        <a:bodyPr/>
        <a:lstStyle/>
        <a:p>
          <a:pPr rtl="1"/>
          <a:endParaRPr lang="fa-IR"/>
        </a:p>
      </dgm:t>
    </dgm:pt>
    <dgm:pt modelId="{C9CC00ED-3475-4610-8537-A5131FCE7EFE}">
      <dgm:prSet phldrT="[Text]" phldr="0"/>
      <dgm:spPr/>
      <dgm:t>
        <a:bodyPr/>
        <a:lstStyle/>
        <a:p>
          <a:pPr rtl="1"/>
          <a:r>
            <a:rPr lang="fa-IR" b="1" dirty="0">
              <a:cs typeface="B Mitra" panose="00000400000000000000" pitchFamily="2" charset="-78"/>
            </a:rPr>
            <a:t>تراستی‌ها و ورود ارز به کشور</a:t>
          </a:r>
        </a:p>
      </dgm:t>
    </dgm:pt>
    <dgm:pt modelId="{83375C89-A565-40F5-A82F-067C6B8597C7}" type="parTrans" cxnId="{D863D5DC-FFEF-425D-9840-0B735A25EAF6}">
      <dgm:prSet/>
      <dgm:spPr/>
      <dgm:t>
        <a:bodyPr/>
        <a:lstStyle/>
        <a:p>
          <a:pPr rtl="1"/>
          <a:endParaRPr lang="fa-IR"/>
        </a:p>
      </dgm:t>
    </dgm:pt>
    <dgm:pt modelId="{BD593423-4237-4AD8-8324-A2B860F2B56E}" type="sibTrans" cxnId="{D863D5DC-FFEF-425D-9840-0B735A25EAF6}">
      <dgm:prSet/>
      <dgm:spPr/>
      <dgm:t>
        <a:bodyPr/>
        <a:lstStyle/>
        <a:p>
          <a:pPr rtl="1"/>
          <a:endParaRPr lang="fa-IR"/>
        </a:p>
      </dgm:t>
    </dgm:pt>
    <dgm:pt modelId="{270B2F68-93BE-461D-9C4C-1C36406A04D5}">
      <dgm:prSet phldrT="[Text]" phldr="0" custT="1"/>
      <dgm:spPr/>
      <dgm:t>
        <a:bodyPr/>
        <a:lstStyle/>
        <a:p>
          <a:pPr rtl="1"/>
          <a:r>
            <a:rPr lang="fa-IR" sz="1600" b="1" dirty="0">
              <a:cs typeface="B Mitra" panose="00000400000000000000" pitchFamily="2" charset="-78"/>
            </a:rPr>
            <a:t>افزایش</a:t>
          </a:r>
          <a:r>
            <a:rPr lang="fa-IR" sz="2000" b="1" dirty="0">
              <a:cs typeface="B Mitra" panose="00000400000000000000" pitchFamily="2" charset="-78"/>
            </a:rPr>
            <a:t> </a:t>
          </a:r>
          <a:r>
            <a:rPr lang="fa-IR" sz="1600" b="1" dirty="0">
              <a:cs typeface="B Mitra" panose="00000400000000000000" pitchFamily="2" charset="-78"/>
            </a:rPr>
            <a:t>مصرف داخلی و کاهش توان صادرات</a:t>
          </a:r>
          <a:endParaRPr lang="fa-IR" sz="2000" b="1" dirty="0">
            <a:cs typeface="B Mitra" panose="00000400000000000000" pitchFamily="2" charset="-78"/>
          </a:endParaRPr>
        </a:p>
      </dgm:t>
    </dgm:pt>
    <dgm:pt modelId="{38678166-FEDC-4543-B7C3-9DDC1E5A6E31}" type="parTrans" cxnId="{0BCD5CCA-7D77-4844-8ADB-F7D629088040}">
      <dgm:prSet/>
      <dgm:spPr/>
      <dgm:t>
        <a:bodyPr/>
        <a:lstStyle/>
        <a:p>
          <a:pPr rtl="1"/>
          <a:endParaRPr lang="fa-IR"/>
        </a:p>
      </dgm:t>
    </dgm:pt>
    <dgm:pt modelId="{E5AA6EE6-4E6D-4677-B142-0FA76C02283B}" type="sibTrans" cxnId="{0BCD5CCA-7D77-4844-8ADB-F7D629088040}">
      <dgm:prSet/>
      <dgm:spPr/>
      <dgm:t>
        <a:bodyPr/>
        <a:lstStyle/>
        <a:p>
          <a:pPr rtl="1"/>
          <a:endParaRPr lang="fa-IR"/>
        </a:p>
      </dgm:t>
    </dgm:pt>
    <dgm:pt modelId="{F8F7EA8E-D2E1-492C-A17D-F0305EB75DA9}">
      <dgm:prSet/>
      <dgm:spPr/>
      <dgm:t>
        <a:bodyPr/>
        <a:lstStyle/>
        <a:p>
          <a:pPr rtl="1"/>
          <a:r>
            <a:rPr lang="fa-IR" b="1" dirty="0">
              <a:cs typeface="B Mitra" panose="00000400000000000000" pitchFamily="2" charset="-78"/>
            </a:rPr>
            <a:t>بازگشت پرهزینه ارز</a:t>
          </a:r>
        </a:p>
      </dgm:t>
    </dgm:pt>
    <dgm:pt modelId="{ADC0B7F6-FC79-41D5-B5EB-8380D1D01667}" type="parTrans" cxnId="{029EEAE9-B8EA-4ADF-8B59-9C0F4BC47FCF}">
      <dgm:prSet/>
      <dgm:spPr/>
      <dgm:t>
        <a:bodyPr/>
        <a:lstStyle/>
        <a:p>
          <a:pPr rtl="1"/>
          <a:endParaRPr lang="fa-IR"/>
        </a:p>
      </dgm:t>
    </dgm:pt>
    <dgm:pt modelId="{8B1B8422-C00C-4E7A-A166-6D111A1B5DA4}" type="sibTrans" cxnId="{029EEAE9-B8EA-4ADF-8B59-9C0F4BC47FCF}">
      <dgm:prSet/>
      <dgm:spPr/>
      <dgm:t>
        <a:bodyPr/>
        <a:lstStyle/>
        <a:p>
          <a:pPr rtl="1"/>
          <a:endParaRPr lang="fa-IR"/>
        </a:p>
      </dgm:t>
    </dgm:pt>
    <dgm:pt modelId="{C5BFFFF3-2D62-4CFF-A72A-5DEA56933070}">
      <dgm:prSet custT="1"/>
      <dgm:spPr/>
      <dgm:t>
        <a:bodyPr/>
        <a:lstStyle/>
        <a:p>
          <a:pPr rtl="1"/>
          <a:r>
            <a:rPr lang="fa-IR" sz="1800" b="1" dirty="0">
              <a:cs typeface="B Mitra" panose="00000400000000000000" pitchFamily="2" charset="-78"/>
            </a:rPr>
            <a:t>تحریم‌ها و مشکلات فروش نفت   </a:t>
          </a:r>
        </a:p>
      </dgm:t>
    </dgm:pt>
    <dgm:pt modelId="{8B1C4108-D6CD-470B-9AC8-B3BB7C67CC91}" type="parTrans" cxnId="{469CD08A-7AF3-4813-8375-012DB029F229}">
      <dgm:prSet/>
      <dgm:spPr/>
      <dgm:t>
        <a:bodyPr/>
        <a:lstStyle/>
        <a:p>
          <a:pPr rtl="1"/>
          <a:endParaRPr lang="fa-IR"/>
        </a:p>
      </dgm:t>
    </dgm:pt>
    <dgm:pt modelId="{BF2C1D33-9B3B-483F-8850-49F12DD8AC7C}" type="sibTrans" cxnId="{469CD08A-7AF3-4813-8375-012DB029F229}">
      <dgm:prSet/>
      <dgm:spPr/>
      <dgm:t>
        <a:bodyPr/>
        <a:lstStyle/>
        <a:p>
          <a:pPr rtl="1"/>
          <a:endParaRPr lang="fa-IR"/>
        </a:p>
      </dgm:t>
    </dgm:pt>
    <dgm:pt modelId="{1565C56B-CB07-4181-BD2A-090797EF13EA}">
      <dgm:prSet custT="1"/>
      <dgm:spPr/>
      <dgm:t>
        <a:bodyPr/>
        <a:lstStyle/>
        <a:p>
          <a:pPr rtl="1"/>
          <a:r>
            <a:rPr lang="fa-IR" sz="2000" b="1" dirty="0">
              <a:cs typeface="B Mitra" panose="00000400000000000000" pitchFamily="2" charset="-78"/>
            </a:rPr>
            <a:t>ناترازی انرژی</a:t>
          </a:r>
        </a:p>
      </dgm:t>
    </dgm:pt>
    <dgm:pt modelId="{DEB2C2B7-AA7D-4E60-B5E5-C3DDB80E96A5}" type="parTrans" cxnId="{17B34848-31B6-4212-A86D-51ECE5F43F90}">
      <dgm:prSet/>
      <dgm:spPr/>
      <dgm:t>
        <a:bodyPr/>
        <a:lstStyle/>
        <a:p>
          <a:pPr rtl="1"/>
          <a:endParaRPr lang="fa-IR"/>
        </a:p>
      </dgm:t>
    </dgm:pt>
    <dgm:pt modelId="{BAD1BD9C-06B1-4E18-AABB-4946A0C75FAC}" type="sibTrans" cxnId="{17B34848-31B6-4212-A86D-51ECE5F43F90}">
      <dgm:prSet/>
      <dgm:spPr/>
      <dgm:t>
        <a:bodyPr/>
        <a:lstStyle/>
        <a:p>
          <a:pPr rtl="1"/>
          <a:endParaRPr lang="fa-IR"/>
        </a:p>
      </dgm:t>
    </dgm:pt>
    <dgm:pt modelId="{48E8AA6B-A8F1-48CC-B5EA-5E3A8BCB51D8}" type="pres">
      <dgm:prSet presAssocID="{5454CD2B-EDAE-44CF-BDE7-337E61DF9E26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B2705E09-ADC7-433B-BC0B-4EFCCE7976B7}" type="pres">
      <dgm:prSet presAssocID="{9356BC9F-50AF-4ACD-95A8-857858239F3D}" presName="centerShape" presStyleLbl="node0" presStyleIdx="0" presStyleCnt="1" custScaleX="134350" custScaleY="136978"/>
      <dgm:spPr/>
    </dgm:pt>
    <dgm:pt modelId="{2E0045B9-6AAB-49AF-BEBF-600D0F85526C}" type="pres">
      <dgm:prSet presAssocID="{BFCCA9AB-71B7-402D-96E8-B84CBF45CD95}" presName="Name9" presStyleLbl="parChTrans1D2" presStyleIdx="0" presStyleCnt="6"/>
      <dgm:spPr/>
    </dgm:pt>
    <dgm:pt modelId="{55F7140E-527A-4E41-ABD1-15899D9CB645}" type="pres">
      <dgm:prSet presAssocID="{BFCCA9AB-71B7-402D-96E8-B84CBF45CD95}" presName="connTx" presStyleLbl="parChTrans1D2" presStyleIdx="0" presStyleCnt="6"/>
      <dgm:spPr/>
    </dgm:pt>
    <dgm:pt modelId="{AA26E046-0202-4352-907B-6ED42CCA288D}" type="pres">
      <dgm:prSet presAssocID="{3F211D0F-0872-4B39-8D26-097484BF95A8}" presName="node" presStyleLbl="node1" presStyleIdx="0" presStyleCnt="6">
        <dgm:presLayoutVars>
          <dgm:bulletEnabled val="1"/>
        </dgm:presLayoutVars>
      </dgm:prSet>
      <dgm:spPr/>
    </dgm:pt>
    <dgm:pt modelId="{E6208FA5-3A78-4075-B4CB-142CC1371FB1}" type="pres">
      <dgm:prSet presAssocID="{83375C89-A565-40F5-A82F-067C6B8597C7}" presName="Name9" presStyleLbl="parChTrans1D2" presStyleIdx="1" presStyleCnt="6"/>
      <dgm:spPr/>
    </dgm:pt>
    <dgm:pt modelId="{D36F09E9-49D8-4766-974E-6F5A36208013}" type="pres">
      <dgm:prSet presAssocID="{83375C89-A565-40F5-A82F-067C6B8597C7}" presName="connTx" presStyleLbl="parChTrans1D2" presStyleIdx="1" presStyleCnt="6"/>
      <dgm:spPr/>
    </dgm:pt>
    <dgm:pt modelId="{59D64A7C-78B2-4557-903E-ADBCE6626A4C}" type="pres">
      <dgm:prSet presAssocID="{C9CC00ED-3475-4610-8537-A5131FCE7EFE}" presName="node" presStyleLbl="node1" presStyleIdx="1" presStyleCnt="6">
        <dgm:presLayoutVars>
          <dgm:bulletEnabled val="1"/>
        </dgm:presLayoutVars>
      </dgm:prSet>
      <dgm:spPr/>
    </dgm:pt>
    <dgm:pt modelId="{239CA107-9FED-4EC2-A446-C48136C0E460}" type="pres">
      <dgm:prSet presAssocID="{38678166-FEDC-4543-B7C3-9DDC1E5A6E31}" presName="Name9" presStyleLbl="parChTrans1D2" presStyleIdx="2" presStyleCnt="6"/>
      <dgm:spPr/>
    </dgm:pt>
    <dgm:pt modelId="{4D7EAC47-45B4-4615-ACB2-68F1B60C92F6}" type="pres">
      <dgm:prSet presAssocID="{38678166-FEDC-4543-B7C3-9DDC1E5A6E31}" presName="connTx" presStyleLbl="parChTrans1D2" presStyleIdx="2" presStyleCnt="6"/>
      <dgm:spPr/>
    </dgm:pt>
    <dgm:pt modelId="{B0BDB7B1-FE63-4CBB-9F1D-B7677BFF1D2F}" type="pres">
      <dgm:prSet presAssocID="{270B2F68-93BE-461D-9C4C-1C36406A04D5}" presName="node" presStyleLbl="node1" presStyleIdx="2" presStyleCnt="6">
        <dgm:presLayoutVars>
          <dgm:bulletEnabled val="1"/>
        </dgm:presLayoutVars>
      </dgm:prSet>
      <dgm:spPr/>
    </dgm:pt>
    <dgm:pt modelId="{966BCF83-F398-4F2A-8856-AB18B531ACC5}" type="pres">
      <dgm:prSet presAssocID="{ADC0B7F6-FC79-41D5-B5EB-8380D1D01667}" presName="Name9" presStyleLbl="parChTrans1D2" presStyleIdx="3" presStyleCnt="6"/>
      <dgm:spPr/>
    </dgm:pt>
    <dgm:pt modelId="{7895300A-A5F3-466E-91D0-05B39AEBE277}" type="pres">
      <dgm:prSet presAssocID="{ADC0B7F6-FC79-41D5-B5EB-8380D1D01667}" presName="connTx" presStyleLbl="parChTrans1D2" presStyleIdx="3" presStyleCnt="6"/>
      <dgm:spPr/>
    </dgm:pt>
    <dgm:pt modelId="{B483EA6B-E078-4B0F-97A6-474214976DCF}" type="pres">
      <dgm:prSet presAssocID="{F8F7EA8E-D2E1-492C-A17D-F0305EB75DA9}" presName="node" presStyleLbl="node1" presStyleIdx="3" presStyleCnt="6">
        <dgm:presLayoutVars>
          <dgm:bulletEnabled val="1"/>
        </dgm:presLayoutVars>
      </dgm:prSet>
      <dgm:spPr/>
    </dgm:pt>
    <dgm:pt modelId="{9FA0AC60-A739-48BC-8476-39562C5EF445}" type="pres">
      <dgm:prSet presAssocID="{8B1C4108-D6CD-470B-9AC8-B3BB7C67CC91}" presName="Name9" presStyleLbl="parChTrans1D2" presStyleIdx="4" presStyleCnt="6"/>
      <dgm:spPr/>
    </dgm:pt>
    <dgm:pt modelId="{140FFBE7-1E5B-4A11-BF6B-677B6092B456}" type="pres">
      <dgm:prSet presAssocID="{8B1C4108-D6CD-470B-9AC8-B3BB7C67CC91}" presName="connTx" presStyleLbl="parChTrans1D2" presStyleIdx="4" presStyleCnt="6"/>
      <dgm:spPr/>
    </dgm:pt>
    <dgm:pt modelId="{9A78B35D-28B3-477A-93FE-664E3720C271}" type="pres">
      <dgm:prSet presAssocID="{C5BFFFF3-2D62-4CFF-A72A-5DEA56933070}" presName="node" presStyleLbl="node1" presStyleIdx="4" presStyleCnt="6">
        <dgm:presLayoutVars>
          <dgm:bulletEnabled val="1"/>
        </dgm:presLayoutVars>
      </dgm:prSet>
      <dgm:spPr/>
    </dgm:pt>
    <dgm:pt modelId="{D541A0C1-FD81-46DB-AD4C-46286E351715}" type="pres">
      <dgm:prSet presAssocID="{DEB2C2B7-AA7D-4E60-B5E5-C3DDB80E96A5}" presName="Name9" presStyleLbl="parChTrans1D2" presStyleIdx="5" presStyleCnt="6"/>
      <dgm:spPr/>
    </dgm:pt>
    <dgm:pt modelId="{A76B4BBB-EE04-47A4-A51A-4A09370CCFDB}" type="pres">
      <dgm:prSet presAssocID="{DEB2C2B7-AA7D-4E60-B5E5-C3DDB80E96A5}" presName="connTx" presStyleLbl="parChTrans1D2" presStyleIdx="5" presStyleCnt="6"/>
      <dgm:spPr/>
    </dgm:pt>
    <dgm:pt modelId="{24238AF3-13A4-4CE9-99B5-19D4C8DD3896}" type="pres">
      <dgm:prSet presAssocID="{1565C56B-CB07-4181-BD2A-090797EF13EA}" presName="node" presStyleLbl="node1" presStyleIdx="5" presStyleCnt="6">
        <dgm:presLayoutVars>
          <dgm:bulletEnabled val="1"/>
        </dgm:presLayoutVars>
      </dgm:prSet>
      <dgm:spPr/>
    </dgm:pt>
  </dgm:ptLst>
  <dgm:cxnLst>
    <dgm:cxn modelId="{547E7C1C-53EE-4754-A414-707DDD9F91A4}" srcId="{5454CD2B-EDAE-44CF-BDE7-337E61DF9E26}" destId="{9356BC9F-50AF-4ACD-95A8-857858239F3D}" srcOrd="0" destOrd="0" parTransId="{11F83459-B585-4A50-8214-2E8BAC53AF98}" sibTransId="{E030F4F0-275B-476F-B95D-7C487A9F0B20}"/>
    <dgm:cxn modelId="{13C3C95D-E1F1-4D91-A980-D090D6FA9416}" type="presOf" srcId="{270B2F68-93BE-461D-9C4C-1C36406A04D5}" destId="{B0BDB7B1-FE63-4CBB-9F1D-B7677BFF1D2F}" srcOrd="0" destOrd="0" presId="urn:microsoft.com/office/officeart/2005/8/layout/radial1"/>
    <dgm:cxn modelId="{5BD5A941-5F4C-4E88-ABAC-4199F153DED8}" type="presOf" srcId="{9356BC9F-50AF-4ACD-95A8-857858239F3D}" destId="{B2705E09-ADC7-433B-BC0B-4EFCCE7976B7}" srcOrd="0" destOrd="0" presId="urn:microsoft.com/office/officeart/2005/8/layout/radial1"/>
    <dgm:cxn modelId="{453BE642-7811-4F86-A48B-9BCB2AA3912E}" type="presOf" srcId="{3F211D0F-0872-4B39-8D26-097484BF95A8}" destId="{AA26E046-0202-4352-907B-6ED42CCA288D}" srcOrd="0" destOrd="0" presId="urn:microsoft.com/office/officeart/2005/8/layout/radial1"/>
    <dgm:cxn modelId="{17B34848-31B6-4212-A86D-51ECE5F43F90}" srcId="{9356BC9F-50AF-4ACD-95A8-857858239F3D}" destId="{1565C56B-CB07-4181-BD2A-090797EF13EA}" srcOrd="5" destOrd="0" parTransId="{DEB2C2B7-AA7D-4E60-B5E5-C3DDB80E96A5}" sibTransId="{BAD1BD9C-06B1-4E18-AABB-4946A0C75FAC}"/>
    <dgm:cxn modelId="{A286764A-8013-41FD-8A9C-5628583689FC}" type="presOf" srcId="{8B1C4108-D6CD-470B-9AC8-B3BB7C67CC91}" destId="{9FA0AC60-A739-48BC-8476-39562C5EF445}" srcOrd="0" destOrd="0" presId="urn:microsoft.com/office/officeart/2005/8/layout/radial1"/>
    <dgm:cxn modelId="{38B96850-A100-4251-B3AA-85457EB27D79}" type="presOf" srcId="{83375C89-A565-40F5-A82F-067C6B8597C7}" destId="{E6208FA5-3A78-4075-B4CB-142CC1371FB1}" srcOrd="0" destOrd="0" presId="urn:microsoft.com/office/officeart/2005/8/layout/radial1"/>
    <dgm:cxn modelId="{F916A370-35DF-4BEF-9EA9-D15CB4CA5858}" type="presOf" srcId="{F8F7EA8E-D2E1-492C-A17D-F0305EB75DA9}" destId="{B483EA6B-E078-4B0F-97A6-474214976DCF}" srcOrd="0" destOrd="0" presId="urn:microsoft.com/office/officeart/2005/8/layout/radial1"/>
    <dgm:cxn modelId="{39DBFB76-C08D-45D2-AE3A-0D2909D870C0}" type="presOf" srcId="{BFCCA9AB-71B7-402D-96E8-B84CBF45CD95}" destId="{2E0045B9-6AAB-49AF-BEBF-600D0F85526C}" srcOrd="0" destOrd="0" presId="urn:microsoft.com/office/officeart/2005/8/layout/radial1"/>
    <dgm:cxn modelId="{0143A289-2F88-4559-8756-E795F276B4DB}" type="presOf" srcId="{5454CD2B-EDAE-44CF-BDE7-337E61DF9E26}" destId="{48E8AA6B-A8F1-48CC-B5EA-5E3A8BCB51D8}" srcOrd="0" destOrd="0" presId="urn:microsoft.com/office/officeart/2005/8/layout/radial1"/>
    <dgm:cxn modelId="{469CD08A-7AF3-4813-8375-012DB029F229}" srcId="{9356BC9F-50AF-4ACD-95A8-857858239F3D}" destId="{C5BFFFF3-2D62-4CFF-A72A-5DEA56933070}" srcOrd="4" destOrd="0" parTransId="{8B1C4108-D6CD-470B-9AC8-B3BB7C67CC91}" sibTransId="{BF2C1D33-9B3B-483F-8850-49F12DD8AC7C}"/>
    <dgm:cxn modelId="{68EFD48E-5078-4FD8-BE4E-773735012E8D}" type="presOf" srcId="{DEB2C2B7-AA7D-4E60-B5E5-C3DDB80E96A5}" destId="{A76B4BBB-EE04-47A4-A51A-4A09370CCFDB}" srcOrd="1" destOrd="0" presId="urn:microsoft.com/office/officeart/2005/8/layout/radial1"/>
    <dgm:cxn modelId="{29A33493-4323-454F-9342-DC09D3DD0FC5}" type="presOf" srcId="{BFCCA9AB-71B7-402D-96E8-B84CBF45CD95}" destId="{55F7140E-527A-4E41-ABD1-15899D9CB645}" srcOrd="1" destOrd="0" presId="urn:microsoft.com/office/officeart/2005/8/layout/radial1"/>
    <dgm:cxn modelId="{774AD1A2-F0BA-41D3-948A-30305378628D}" type="presOf" srcId="{C5BFFFF3-2D62-4CFF-A72A-5DEA56933070}" destId="{9A78B35D-28B3-477A-93FE-664E3720C271}" srcOrd="0" destOrd="0" presId="urn:microsoft.com/office/officeart/2005/8/layout/radial1"/>
    <dgm:cxn modelId="{5F2FFAAD-49E2-452A-8117-7558F8C92717}" type="presOf" srcId="{83375C89-A565-40F5-A82F-067C6B8597C7}" destId="{D36F09E9-49D8-4766-974E-6F5A36208013}" srcOrd="1" destOrd="0" presId="urn:microsoft.com/office/officeart/2005/8/layout/radial1"/>
    <dgm:cxn modelId="{B8570DB2-4377-4432-9A83-F27F685BD419}" type="presOf" srcId="{C9CC00ED-3475-4610-8537-A5131FCE7EFE}" destId="{59D64A7C-78B2-4557-903E-ADBCE6626A4C}" srcOrd="0" destOrd="0" presId="urn:microsoft.com/office/officeart/2005/8/layout/radial1"/>
    <dgm:cxn modelId="{08D0B0BA-F037-4757-8D95-8506A40BBECC}" type="presOf" srcId="{38678166-FEDC-4543-B7C3-9DDC1E5A6E31}" destId="{4D7EAC47-45B4-4615-ACB2-68F1B60C92F6}" srcOrd="1" destOrd="0" presId="urn:microsoft.com/office/officeart/2005/8/layout/radial1"/>
    <dgm:cxn modelId="{0BCD5CCA-7D77-4844-8ADB-F7D629088040}" srcId="{9356BC9F-50AF-4ACD-95A8-857858239F3D}" destId="{270B2F68-93BE-461D-9C4C-1C36406A04D5}" srcOrd="2" destOrd="0" parTransId="{38678166-FEDC-4543-B7C3-9DDC1E5A6E31}" sibTransId="{E5AA6EE6-4E6D-4677-B142-0FA76C02283B}"/>
    <dgm:cxn modelId="{A3C59AD0-E894-44A5-A9D7-60CABEDB3FA6}" type="presOf" srcId="{1565C56B-CB07-4181-BD2A-090797EF13EA}" destId="{24238AF3-13A4-4CE9-99B5-19D4C8DD3896}" srcOrd="0" destOrd="0" presId="urn:microsoft.com/office/officeart/2005/8/layout/radial1"/>
    <dgm:cxn modelId="{8275FED4-2D8F-4B16-A7C8-B0DB842BB3D1}" type="presOf" srcId="{DEB2C2B7-AA7D-4E60-B5E5-C3DDB80E96A5}" destId="{D541A0C1-FD81-46DB-AD4C-46286E351715}" srcOrd="0" destOrd="0" presId="urn:microsoft.com/office/officeart/2005/8/layout/radial1"/>
    <dgm:cxn modelId="{D863D5DC-FFEF-425D-9840-0B735A25EAF6}" srcId="{9356BC9F-50AF-4ACD-95A8-857858239F3D}" destId="{C9CC00ED-3475-4610-8537-A5131FCE7EFE}" srcOrd="1" destOrd="0" parTransId="{83375C89-A565-40F5-A82F-067C6B8597C7}" sibTransId="{BD593423-4237-4AD8-8324-A2B860F2B56E}"/>
    <dgm:cxn modelId="{CBF8FDE1-1D51-4E0E-A961-C93602825691}" type="presOf" srcId="{ADC0B7F6-FC79-41D5-B5EB-8380D1D01667}" destId="{7895300A-A5F3-466E-91D0-05B39AEBE277}" srcOrd="1" destOrd="0" presId="urn:microsoft.com/office/officeart/2005/8/layout/radial1"/>
    <dgm:cxn modelId="{9AC879E7-746B-4637-A29D-45B77F19ECB8}" type="presOf" srcId="{ADC0B7F6-FC79-41D5-B5EB-8380D1D01667}" destId="{966BCF83-F398-4F2A-8856-AB18B531ACC5}" srcOrd="0" destOrd="0" presId="urn:microsoft.com/office/officeart/2005/8/layout/radial1"/>
    <dgm:cxn modelId="{029EEAE9-B8EA-4ADF-8B59-9C0F4BC47FCF}" srcId="{9356BC9F-50AF-4ACD-95A8-857858239F3D}" destId="{F8F7EA8E-D2E1-492C-A17D-F0305EB75DA9}" srcOrd="3" destOrd="0" parTransId="{ADC0B7F6-FC79-41D5-B5EB-8380D1D01667}" sibTransId="{8B1B8422-C00C-4E7A-A166-6D111A1B5DA4}"/>
    <dgm:cxn modelId="{638C33F3-359D-4661-BC58-36F1D543E451}" type="presOf" srcId="{8B1C4108-D6CD-470B-9AC8-B3BB7C67CC91}" destId="{140FFBE7-1E5B-4A11-BF6B-677B6092B456}" srcOrd="1" destOrd="0" presId="urn:microsoft.com/office/officeart/2005/8/layout/radial1"/>
    <dgm:cxn modelId="{36C087F3-15A8-4CA9-8C80-1674297274DF}" srcId="{9356BC9F-50AF-4ACD-95A8-857858239F3D}" destId="{3F211D0F-0872-4B39-8D26-097484BF95A8}" srcOrd="0" destOrd="0" parTransId="{BFCCA9AB-71B7-402D-96E8-B84CBF45CD95}" sibTransId="{5B038CC4-C4A9-4945-B35E-B10C82F8BD94}"/>
    <dgm:cxn modelId="{8A8F48FA-D106-4CE8-92B2-6684B397443B}" type="presOf" srcId="{38678166-FEDC-4543-B7C3-9DDC1E5A6E31}" destId="{239CA107-9FED-4EC2-A446-C48136C0E460}" srcOrd="0" destOrd="0" presId="urn:microsoft.com/office/officeart/2005/8/layout/radial1"/>
    <dgm:cxn modelId="{7817A9C1-6492-4D28-8015-49121744724B}" type="presParOf" srcId="{48E8AA6B-A8F1-48CC-B5EA-5E3A8BCB51D8}" destId="{B2705E09-ADC7-433B-BC0B-4EFCCE7976B7}" srcOrd="0" destOrd="0" presId="urn:microsoft.com/office/officeart/2005/8/layout/radial1"/>
    <dgm:cxn modelId="{405FA247-47CD-4747-A664-E19836E3AB70}" type="presParOf" srcId="{48E8AA6B-A8F1-48CC-B5EA-5E3A8BCB51D8}" destId="{2E0045B9-6AAB-49AF-BEBF-600D0F85526C}" srcOrd="1" destOrd="0" presId="urn:microsoft.com/office/officeart/2005/8/layout/radial1"/>
    <dgm:cxn modelId="{D36C6DB2-7511-43B1-B71A-2B2A090EEB7B}" type="presParOf" srcId="{2E0045B9-6AAB-49AF-BEBF-600D0F85526C}" destId="{55F7140E-527A-4E41-ABD1-15899D9CB645}" srcOrd="0" destOrd="0" presId="urn:microsoft.com/office/officeart/2005/8/layout/radial1"/>
    <dgm:cxn modelId="{6BFC9DB6-F121-4865-88AE-AD6C96F84D9B}" type="presParOf" srcId="{48E8AA6B-A8F1-48CC-B5EA-5E3A8BCB51D8}" destId="{AA26E046-0202-4352-907B-6ED42CCA288D}" srcOrd="2" destOrd="0" presId="urn:microsoft.com/office/officeart/2005/8/layout/radial1"/>
    <dgm:cxn modelId="{0DEA9001-B337-442D-B4DF-D8511D2CAF8C}" type="presParOf" srcId="{48E8AA6B-A8F1-48CC-B5EA-5E3A8BCB51D8}" destId="{E6208FA5-3A78-4075-B4CB-142CC1371FB1}" srcOrd="3" destOrd="0" presId="urn:microsoft.com/office/officeart/2005/8/layout/radial1"/>
    <dgm:cxn modelId="{83832B1E-AF88-4415-B4AF-3CCCEA9A8DCE}" type="presParOf" srcId="{E6208FA5-3A78-4075-B4CB-142CC1371FB1}" destId="{D36F09E9-49D8-4766-974E-6F5A36208013}" srcOrd="0" destOrd="0" presId="urn:microsoft.com/office/officeart/2005/8/layout/radial1"/>
    <dgm:cxn modelId="{3D5379F4-B5AE-4250-B5A7-EB1A12209416}" type="presParOf" srcId="{48E8AA6B-A8F1-48CC-B5EA-5E3A8BCB51D8}" destId="{59D64A7C-78B2-4557-903E-ADBCE6626A4C}" srcOrd="4" destOrd="0" presId="urn:microsoft.com/office/officeart/2005/8/layout/radial1"/>
    <dgm:cxn modelId="{F7D9FB0B-AC6C-4719-A860-3C76449843ED}" type="presParOf" srcId="{48E8AA6B-A8F1-48CC-B5EA-5E3A8BCB51D8}" destId="{239CA107-9FED-4EC2-A446-C48136C0E460}" srcOrd="5" destOrd="0" presId="urn:microsoft.com/office/officeart/2005/8/layout/radial1"/>
    <dgm:cxn modelId="{812E4495-A0B9-4E34-82C7-D9841A9E55C1}" type="presParOf" srcId="{239CA107-9FED-4EC2-A446-C48136C0E460}" destId="{4D7EAC47-45B4-4615-ACB2-68F1B60C92F6}" srcOrd="0" destOrd="0" presId="urn:microsoft.com/office/officeart/2005/8/layout/radial1"/>
    <dgm:cxn modelId="{C57CB9E6-32E6-406C-B1B6-6354BCBDCD6A}" type="presParOf" srcId="{48E8AA6B-A8F1-48CC-B5EA-5E3A8BCB51D8}" destId="{B0BDB7B1-FE63-4CBB-9F1D-B7677BFF1D2F}" srcOrd="6" destOrd="0" presId="urn:microsoft.com/office/officeart/2005/8/layout/radial1"/>
    <dgm:cxn modelId="{9E7DBAFB-B2A3-4190-A4DC-405675F935AC}" type="presParOf" srcId="{48E8AA6B-A8F1-48CC-B5EA-5E3A8BCB51D8}" destId="{966BCF83-F398-4F2A-8856-AB18B531ACC5}" srcOrd="7" destOrd="0" presId="urn:microsoft.com/office/officeart/2005/8/layout/radial1"/>
    <dgm:cxn modelId="{E18FE408-07DA-4C1C-A6BD-7A6B29A9ABC4}" type="presParOf" srcId="{966BCF83-F398-4F2A-8856-AB18B531ACC5}" destId="{7895300A-A5F3-466E-91D0-05B39AEBE277}" srcOrd="0" destOrd="0" presId="urn:microsoft.com/office/officeart/2005/8/layout/radial1"/>
    <dgm:cxn modelId="{EFC0E91E-1D6C-49B8-BE7B-FCF384BAD683}" type="presParOf" srcId="{48E8AA6B-A8F1-48CC-B5EA-5E3A8BCB51D8}" destId="{B483EA6B-E078-4B0F-97A6-474214976DCF}" srcOrd="8" destOrd="0" presId="urn:microsoft.com/office/officeart/2005/8/layout/radial1"/>
    <dgm:cxn modelId="{3A75A25A-9EFF-4A50-A138-4A6CE6353636}" type="presParOf" srcId="{48E8AA6B-A8F1-48CC-B5EA-5E3A8BCB51D8}" destId="{9FA0AC60-A739-48BC-8476-39562C5EF445}" srcOrd="9" destOrd="0" presId="urn:microsoft.com/office/officeart/2005/8/layout/radial1"/>
    <dgm:cxn modelId="{1F2099A7-DC13-41B8-AA4D-A5924F90E3DE}" type="presParOf" srcId="{9FA0AC60-A739-48BC-8476-39562C5EF445}" destId="{140FFBE7-1E5B-4A11-BF6B-677B6092B456}" srcOrd="0" destOrd="0" presId="urn:microsoft.com/office/officeart/2005/8/layout/radial1"/>
    <dgm:cxn modelId="{4FCA9C07-0335-4BF6-B427-2CC770ACBFF4}" type="presParOf" srcId="{48E8AA6B-A8F1-48CC-B5EA-5E3A8BCB51D8}" destId="{9A78B35D-28B3-477A-93FE-664E3720C271}" srcOrd="10" destOrd="0" presId="urn:microsoft.com/office/officeart/2005/8/layout/radial1"/>
    <dgm:cxn modelId="{ACD1839E-A174-47D1-A3EF-05D4307E593F}" type="presParOf" srcId="{48E8AA6B-A8F1-48CC-B5EA-5E3A8BCB51D8}" destId="{D541A0C1-FD81-46DB-AD4C-46286E351715}" srcOrd="11" destOrd="0" presId="urn:microsoft.com/office/officeart/2005/8/layout/radial1"/>
    <dgm:cxn modelId="{0C03123D-7F5B-45F2-AEB0-EC14FDBC65DF}" type="presParOf" srcId="{D541A0C1-FD81-46DB-AD4C-46286E351715}" destId="{A76B4BBB-EE04-47A4-A51A-4A09370CCFDB}" srcOrd="0" destOrd="0" presId="urn:microsoft.com/office/officeart/2005/8/layout/radial1"/>
    <dgm:cxn modelId="{D88537B4-BCCF-48BA-98FB-A6E609FDA1B9}" type="presParOf" srcId="{48E8AA6B-A8F1-48CC-B5EA-5E3A8BCB51D8}" destId="{24238AF3-13A4-4CE9-99B5-19D4C8DD3896}" srcOrd="12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454CD2B-EDAE-44CF-BDE7-337E61DF9E26}" type="doc">
      <dgm:prSet loTypeId="urn:microsoft.com/office/officeart/2005/8/layout/radial1" loCatId="cycle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pPr rtl="1"/>
          <a:endParaRPr lang="fa-IR"/>
        </a:p>
      </dgm:t>
    </dgm:pt>
    <dgm:pt modelId="{9356BC9F-50AF-4ACD-95A8-857858239F3D}">
      <dgm:prSet phldrT="[Text]" phldr="0" custT="1"/>
      <dgm:spPr/>
      <dgm:t>
        <a:bodyPr/>
        <a:lstStyle/>
        <a:p>
          <a:pPr rtl="1"/>
          <a:r>
            <a:rPr lang="fa-IR" sz="2000" b="1">
              <a:cs typeface="B Mitra" panose="00000400000000000000" pitchFamily="2" charset="-78"/>
            </a:rPr>
            <a:t>مشکلات اقتصاد تک محصولی نفتی </a:t>
          </a:r>
          <a:endParaRPr lang="fa-IR" sz="2000" b="1" dirty="0">
            <a:cs typeface="B Mitra" panose="00000400000000000000" pitchFamily="2" charset="-78"/>
          </a:endParaRPr>
        </a:p>
      </dgm:t>
    </dgm:pt>
    <dgm:pt modelId="{11F83459-B585-4A50-8214-2E8BAC53AF98}" type="parTrans" cxnId="{547E7C1C-53EE-4754-A414-707DDD9F91A4}">
      <dgm:prSet/>
      <dgm:spPr/>
      <dgm:t>
        <a:bodyPr/>
        <a:lstStyle/>
        <a:p>
          <a:pPr rtl="1"/>
          <a:endParaRPr lang="fa-IR"/>
        </a:p>
      </dgm:t>
    </dgm:pt>
    <dgm:pt modelId="{E030F4F0-275B-476F-B95D-7C487A9F0B20}" type="sibTrans" cxnId="{547E7C1C-53EE-4754-A414-707DDD9F91A4}">
      <dgm:prSet/>
      <dgm:spPr/>
      <dgm:t>
        <a:bodyPr/>
        <a:lstStyle/>
        <a:p>
          <a:pPr rtl="1"/>
          <a:endParaRPr lang="fa-IR"/>
        </a:p>
      </dgm:t>
    </dgm:pt>
    <dgm:pt modelId="{3F211D0F-0872-4B39-8D26-097484BF95A8}">
      <dgm:prSet phldrT="[Text]" phldr="0"/>
      <dgm:spPr/>
      <dgm:t>
        <a:bodyPr/>
        <a:lstStyle/>
        <a:p>
          <a:pPr rtl="1"/>
          <a:r>
            <a:rPr lang="fa-IR" b="1" dirty="0">
              <a:cs typeface="B Mitra" panose="00000400000000000000" pitchFamily="2" charset="-78"/>
            </a:rPr>
            <a:t>آلودگی هوا</a:t>
          </a:r>
        </a:p>
      </dgm:t>
    </dgm:pt>
    <dgm:pt modelId="{BFCCA9AB-71B7-402D-96E8-B84CBF45CD95}" type="parTrans" cxnId="{36C087F3-15A8-4CA9-8C80-1674297274DF}">
      <dgm:prSet/>
      <dgm:spPr/>
      <dgm:t>
        <a:bodyPr/>
        <a:lstStyle/>
        <a:p>
          <a:pPr rtl="1"/>
          <a:endParaRPr lang="fa-IR"/>
        </a:p>
      </dgm:t>
    </dgm:pt>
    <dgm:pt modelId="{5B038CC4-C4A9-4945-B35E-B10C82F8BD94}" type="sibTrans" cxnId="{36C087F3-15A8-4CA9-8C80-1674297274DF}">
      <dgm:prSet/>
      <dgm:spPr/>
      <dgm:t>
        <a:bodyPr/>
        <a:lstStyle/>
        <a:p>
          <a:pPr rtl="1"/>
          <a:endParaRPr lang="fa-IR"/>
        </a:p>
      </dgm:t>
    </dgm:pt>
    <dgm:pt modelId="{C9CC00ED-3475-4610-8537-A5131FCE7EFE}">
      <dgm:prSet phldrT="[Text]" phldr="0"/>
      <dgm:spPr/>
      <dgm:t>
        <a:bodyPr/>
        <a:lstStyle/>
        <a:p>
          <a:pPr rtl="1"/>
          <a:r>
            <a:rPr lang="fa-IR" b="1" dirty="0">
              <a:cs typeface="B Mitra" panose="00000400000000000000" pitchFamily="2" charset="-78"/>
            </a:rPr>
            <a:t>تراستی‌ها و ورود ارز به کشور</a:t>
          </a:r>
        </a:p>
      </dgm:t>
    </dgm:pt>
    <dgm:pt modelId="{83375C89-A565-40F5-A82F-067C6B8597C7}" type="parTrans" cxnId="{D863D5DC-FFEF-425D-9840-0B735A25EAF6}">
      <dgm:prSet/>
      <dgm:spPr/>
      <dgm:t>
        <a:bodyPr/>
        <a:lstStyle/>
        <a:p>
          <a:pPr rtl="1"/>
          <a:endParaRPr lang="fa-IR"/>
        </a:p>
      </dgm:t>
    </dgm:pt>
    <dgm:pt modelId="{BD593423-4237-4AD8-8324-A2B860F2B56E}" type="sibTrans" cxnId="{D863D5DC-FFEF-425D-9840-0B735A25EAF6}">
      <dgm:prSet/>
      <dgm:spPr/>
      <dgm:t>
        <a:bodyPr/>
        <a:lstStyle/>
        <a:p>
          <a:pPr rtl="1"/>
          <a:endParaRPr lang="fa-IR"/>
        </a:p>
      </dgm:t>
    </dgm:pt>
    <dgm:pt modelId="{270B2F68-93BE-461D-9C4C-1C36406A04D5}">
      <dgm:prSet phldrT="[Text]" phldr="0" custT="1"/>
      <dgm:spPr/>
      <dgm:t>
        <a:bodyPr/>
        <a:lstStyle/>
        <a:p>
          <a:pPr rtl="1"/>
          <a:r>
            <a:rPr lang="fa-IR" sz="1600" b="1" dirty="0">
              <a:cs typeface="B Mitra" panose="00000400000000000000" pitchFamily="2" charset="-78"/>
            </a:rPr>
            <a:t>افزایش</a:t>
          </a:r>
          <a:r>
            <a:rPr lang="fa-IR" sz="2000" b="1" dirty="0">
              <a:cs typeface="B Mitra" panose="00000400000000000000" pitchFamily="2" charset="-78"/>
            </a:rPr>
            <a:t> </a:t>
          </a:r>
          <a:r>
            <a:rPr lang="fa-IR" sz="1600" b="1" dirty="0">
              <a:cs typeface="B Mitra" panose="00000400000000000000" pitchFamily="2" charset="-78"/>
            </a:rPr>
            <a:t>مصرف داخلی و کاهش توان صادرات</a:t>
          </a:r>
          <a:endParaRPr lang="fa-IR" sz="2000" b="1" dirty="0">
            <a:cs typeface="B Mitra" panose="00000400000000000000" pitchFamily="2" charset="-78"/>
          </a:endParaRPr>
        </a:p>
      </dgm:t>
    </dgm:pt>
    <dgm:pt modelId="{38678166-FEDC-4543-B7C3-9DDC1E5A6E31}" type="parTrans" cxnId="{0BCD5CCA-7D77-4844-8ADB-F7D629088040}">
      <dgm:prSet/>
      <dgm:spPr/>
      <dgm:t>
        <a:bodyPr/>
        <a:lstStyle/>
        <a:p>
          <a:pPr rtl="1"/>
          <a:endParaRPr lang="fa-IR"/>
        </a:p>
      </dgm:t>
    </dgm:pt>
    <dgm:pt modelId="{E5AA6EE6-4E6D-4677-B142-0FA76C02283B}" type="sibTrans" cxnId="{0BCD5CCA-7D77-4844-8ADB-F7D629088040}">
      <dgm:prSet/>
      <dgm:spPr/>
      <dgm:t>
        <a:bodyPr/>
        <a:lstStyle/>
        <a:p>
          <a:pPr rtl="1"/>
          <a:endParaRPr lang="fa-IR"/>
        </a:p>
      </dgm:t>
    </dgm:pt>
    <dgm:pt modelId="{F8F7EA8E-D2E1-492C-A17D-F0305EB75DA9}">
      <dgm:prSet/>
      <dgm:spPr/>
      <dgm:t>
        <a:bodyPr/>
        <a:lstStyle/>
        <a:p>
          <a:pPr rtl="1"/>
          <a:r>
            <a:rPr lang="fa-IR" b="1" dirty="0">
              <a:cs typeface="B Mitra" panose="00000400000000000000" pitchFamily="2" charset="-78"/>
            </a:rPr>
            <a:t>بازگشت پرهزینه ارز</a:t>
          </a:r>
        </a:p>
      </dgm:t>
    </dgm:pt>
    <dgm:pt modelId="{ADC0B7F6-FC79-41D5-B5EB-8380D1D01667}" type="parTrans" cxnId="{029EEAE9-B8EA-4ADF-8B59-9C0F4BC47FCF}">
      <dgm:prSet/>
      <dgm:spPr/>
      <dgm:t>
        <a:bodyPr/>
        <a:lstStyle/>
        <a:p>
          <a:pPr rtl="1"/>
          <a:endParaRPr lang="fa-IR"/>
        </a:p>
      </dgm:t>
    </dgm:pt>
    <dgm:pt modelId="{8B1B8422-C00C-4E7A-A166-6D111A1B5DA4}" type="sibTrans" cxnId="{029EEAE9-B8EA-4ADF-8B59-9C0F4BC47FCF}">
      <dgm:prSet/>
      <dgm:spPr/>
      <dgm:t>
        <a:bodyPr/>
        <a:lstStyle/>
        <a:p>
          <a:pPr rtl="1"/>
          <a:endParaRPr lang="fa-IR"/>
        </a:p>
      </dgm:t>
    </dgm:pt>
    <dgm:pt modelId="{C5BFFFF3-2D62-4CFF-A72A-5DEA56933070}">
      <dgm:prSet custT="1"/>
      <dgm:spPr/>
      <dgm:t>
        <a:bodyPr/>
        <a:lstStyle/>
        <a:p>
          <a:pPr rtl="1"/>
          <a:r>
            <a:rPr lang="fa-IR" sz="1800" b="1" dirty="0">
              <a:cs typeface="B Mitra" panose="00000400000000000000" pitchFamily="2" charset="-78"/>
            </a:rPr>
            <a:t>تحریم‌ها و مشکلات فروش نفت   </a:t>
          </a:r>
        </a:p>
      </dgm:t>
    </dgm:pt>
    <dgm:pt modelId="{8B1C4108-D6CD-470B-9AC8-B3BB7C67CC91}" type="parTrans" cxnId="{469CD08A-7AF3-4813-8375-012DB029F229}">
      <dgm:prSet/>
      <dgm:spPr/>
      <dgm:t>
        <a:bodyPr/>
        <a:lstStyle/>
        <a:p>
          <a:pPr rtl="1"/>
          <a:endParaRPr lang="fa-IR"/>
        </a:p>
      </dgm:t>
    </dgm:pt>
    <dgm:pt modelId="{BF2C1D33-9B3B-483F-8850-49F12DD8AC7C}" type="sibTrans" cxnId="{469CD08A-7AF3-4813-8375-012DB029F229}">
      <dgm:prSet/>
      <dgm:spPr/>
      <dgm:t>
        <a:bodyPr/>
        <a:lstStyle/>
        <a:p>
          <a:pPr rtl="1"/>
          <a:endParaRPr lang="fa-IR"/>
        </a:p>
      </dgm:t>
    </dgm:pt>
    <dgm:pt modelId="{1565C56B-CB07-4181-BD2A-090797EF13EA}">
      <dgm:prSet custT="1"/>
      <dgm:spPr/>
      <dgm:t>
        <a:bodyPr/>
        <a:lstStyle/>
        <a:p>
          <a:pPr rtl="1"/>
          <a:r>
            <a:rPr lang="fa-IR" sz="2000" b="1" dirty="0">
              <a:cs typeface="B Mitra" panose="00000400000000000000" pitchFamily="2" charset="-78"/>
            </a:rPr>
            <a:t>ناترازی انرژی</a:t>
          </a:r>
        </a:p>
      </dgm:t>
    </dgm:pt>
    <dgm:pt modelId="{DEB2C2B7-AA7D-4E60-B5E5-C3DDB80E96A5}" type="parTrans" cxnId="{17B34848-31B6-4212-A86D-51ECE5F43F90}">
      <dgm:prSet/>
      <dgm:spPr/>
      <dgm:t>
        <a:bodyPr/>
        <a:lstStyle/>
        <a:p>
          <a:pPr rtl="1"/>
          <a:endParaRPr lang="fa-IR"/>
        </a:p>
      </dgm:t>
    </dgm:pt>
    <dgm:pt modelId="{BAD1BD9C-06B1-4E18-AABB-4946A0C75FAC}" type="sibTrans" cxnId="{17B34848-31B6-4212-A86D-51ECE5F43F90}">
      <dgm:prSet/>
      <dgm:spPr/>
      <dgm:t>
        <a:bodyPr/>
        <a:lstStyle/>
        <a:p>
          <a:pPr rtl="1"/>
          <a:endParaRPr lang="fa-IR"/>
        </a:p>
      </dgm:t>
    </dgm:pt>
    <dgm:pt modelId="{48E8AA6B-A8F1-48CC-B5EA-5E3A8BCB51D8}" type="pres">
      <dgm:prSet presAssocID="{5454CD2B-EDAE-44CF-BDE7-337E61DF9E26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B2705E09-ADC7-433B-BC0B-4EFCCE7976B7}" type="pres">
      <dgm:prSet presAssocID="{9356BC9F-50AF-4ACD-95A8-857858239F3D}" presName="centerShape" presStyleLbl="node0" presStyleIdx="0" presStyleCnt="1" custScaleX="134350" custScaleY="136978"/>
      <dgm:spPr/>
    </dgm:pt>
    <dgm:pt modelId="{2E0045B9-6AAB-49AF-BEBF-600D0F85526C}" type="pres">
      <dgm:prSet presAssocID="{BFCCA9AB-71B7-402D-96E8-B84CBF45CD95}" presName="Name9" presStyleLbl="parChTrans1D2" presStyleIdx="0" presStyleCnt="6"/>
      <dgm:spPr/>
    </dgm:pt>
    <dgm:pt modelId="{55F7140E-527A-4E41-ABD1-15899D9CB645}" type="pres">
      <dgm:prSet presAssocID="{BFCCA9AB-71B7-402D-96E8-B84CBF45CD95}" presName="connTx" presStyleLbl="parChTrans1D2" presStyleIdx="0" presStyleCnt="6"/>
      <dgm:spPr/>
    </dgm:pt>
    <dgm:pt modelId="{AA26E046-0202-4352-907B-6ED42CCA288D}" type="pres">
      <dgm:prSet presAssocID="{3F211D0F-0872-4B39-8D26-097484BF95A8}" presName="node" presStyleLbl="node1" presStyleIdx="0" presStyleCnt="6">
        <dgm:presLayoutVars>
          <dgm:bulletEnabled val="1"/>
        </dgm:presLayoutVars>
      </dgm:prSet>
      <dgm:spPr/>
    </dgm:pt>
    <dgm:pt modelId="{E6208FA5-3A78-4075-B4CB-142CC1371FB1}" type="pres">
      <dgm:prSet presAssocID="{83375C89-A565-40F5-A82F-067C6B8597C7}" presName="Name9" presStyleLbl="parChTrans1D2" presStyleIdx="1" presStyleCnt="6"/>
      <dgm:spPr/>
    </dgm:pt>
    <dgm:pt modelId="{D36F09E9-49D8-4766-974E-6F5A36208013}" type="pres">
      <dgm:prSet presAssocID="{83375C89-A565-40F5-A82F-067C6B8597C7}" presName="connTx" presStyleLbl="parChTrans1D2" presStyleIdx="1" presStyleCnt="6"/>
      <dgm:spPr/>
    </dgm:pt>
    <dgm:pt modelId="{59D64A7C-78B2-4557-903E-ADBCE6626A4C}" type="pres">
      <dgm:prSet presAssocID="{C9CC00ED-3475-4610-8537-A5131FCE7EFE}" presName="node" presStyleLbl="node1" presStyleIdx="1" presStyleCnt="6">
        <dgm:presLayoutVars>
          <dgm:bulletEnabled val="1"/>
        </dgm:presLayoutVars>
      </dgm:prSet>
      <dgm:spPr/>
    </dgm:pt>
    <dgm:pt modelId="{239CA107-9FED-4EC2-A446-C48136C0E460}" type="pres">
      <dgm:prSet presAssocID="{38678166-FEDC-4543-B7C3-9DDC1E5A6E31}" presName="Name9" presStyleLbl="parChTrans1D2" presStyleIdx="2" presStyleCnt="6"/>
      <dgm:spPr/>
    </dgm:pt>
    <dgm:pt modelId="{4D7EAC47-45B4-4615-ACB2-68F1B60C92F6}" type="pres">
      <dgm:prSet presAssocID="{38678166-FEDC-4543-B7C3-9DDC1E5A6E31}" presName="connTx" presStyleLbl="parChTrans1D2" presStyleIdx="2" presStyleCnt="6"/>
      <dgm:spPr/>
    </dgm:pt>
    <dgm:pt modelId="{B0BDB7B1-FE63-4CBB-9F1D-B7677BFF1D2F}" type="pres">
      <dgm:prSet presAssocID="{270B2F68-93BE-461D-9C4C-1C36406A04D5}" presName="node" presStyleLbl="node1" presStyleIdx="2" presStyleCnt="6">
        <dgm:presLayoutVars>
          <dgm:bulletEnabled val="1"/>
        </dgm:presLayoutVars>
      </dgm:prSet>
      <dgm:spPr/>
    </dgm:pt>
    <dgm:pt modelId="{966BCF83-F398-4F2A-8856-AB18B531ACC5}" type="pres">
      <dgm:prSet presAssocID="{ADC0B7F6-FC79-41D5-B5EB-8380D1D01667}" presName="Name9" presStyleLbl="parChTrans1D2" presStyleIdx="3" presStyleCnt="6"/>
      <dgm:spPr/>
    </dgm:pt>
    <dgm:pt modelId="{7895300A-A5F3-466E-91D0-05B39AEBE277}" type="pres">
      <dgm:prSet presAssocID="{ADC0B7F6-FC79-41D5-B5EB-8380D1D01667}" presName="connTx" presStyleLbl="parChTrans1D2" presStyleIdx="3" presStyleCnt="6"/>
      <dgm:spPr/>
    </dgm:pt>
    <dgm:pt modelId="{B483EA6B-E078-4B0F-97A6-474214976DCF}" type="pres">
      <dgm:prSet presAssocID="{F8F7EA8E-D2E1-492C-A17D-F0305EB75DA9}" presName="node" presStyleLbl="node1" presStyleIdx="3" presStyleCnt="6">
        <dgm:presLayoutVars>
          <dgm:bulletEnabled val="1"/>
        </dgm:presLayoutVars>
      </dgm:prSet>
      <dgm:spPr/>
    </dgm:pt>
    <dgm:pt modelId="{9FA0AC60-A739-48BC-8476-39562C5EF445}" type="pres">
      <dgm:prSet presAssocID="{8B1C4108-D6CD-470B-9AC8-B3BB7C67CC91}" presName="Name9" presStyleLbl="parChTrans1D2" presStyleIdx="4" presStyleCnt="6"/>
      <dgm:spPr/>
    </dgm:pt>
    <dgm:pt modelId="{140FFBE7-1E5B-4A11-BF6B-677B6092B456}" type="pres">
      <dgm:prSet presAssocID="{8B1C4108-D6CD-470B-9AC8-B3BB7C67CC91}" presName="connTx" presStyleLbl="parChTrans1D2" presStyleIdx="4" presStyleCnt="6"/>
      <dgm:spPr/>
    </dgm:pt>
    <dgm:pt modelId="{9A78B35D-28B3-477A-93FE-664E3720C271}" type="pres">
      <dgm:prSet presAssocID="{C5BFFFF3-2D62-4CFF-A72A-5DEA56933070}" presName="node" presStyleLbl="node1" presStyleIdx="4" presStyleCnt="6">
        <dgm:presLayoutVars>
          <dgm:bulletEnabled val="1"/>
        </dgm:presLayoutVars>
      </dgm:prSet>
      <dgm:spPr/>
    </dgm:pt>
    <dgm:pt modelId="{D541A0C1-FD81-46DB-AD4C-46286E351715}" type="pres">
      <dgm:prSet presAssocID="{DEB2C2B7-AA7D-4E60-B5E5-C3DDB80E96A5}" presName="Name9" presStyleLbl="parChTrans1D2" presStyleIdx="5" presStyleCnt="6"/>
      <dgm:spPr/>
    </dgm:pt>
    <dgm:pt modelId="{A76B4BBB-EE04-47A4-A51A-4A09370CCFDB}" type="pres">
      <dgm:prSet presAssocID="{DEB2C2B7-AA7D-4E60-B5E5-C3DDB80E96A5}" presName="connTx" presStyleLbl="parChTrans1D2" presStyleIdx="5" presStyleCnt="6"/>
      <dgm:spPr/>
    </dgm:pt>
    <dgm:pt modelId="{24238AF3-13A4-4CE9-99B5-19D4C8DD3896}" type="pres">
      <dgm:prSet presAssocID="{1565C56B-CB07-4181-BD2A-090797EF13EA}" presName="node" presStyleLbl="node1" presStyleIdx="5" presStyleCnt="6">
        <dgm:presLayoutVars>
          <dgm:bulletEnabled val="1"/>
        </dgm:presLayoutVars>
      </dgm:prSet>
      <dgm:spPr/>
    </dgm:pt>
  </dgm:ptLst>
  <dgm:cxnLst>
    <dgm:cxn modelId="{547E7C1C-53EE-4754-A414-707DDD9F91A4}" srcId="{5454CD2B-EDAE-44CF-BDE7-337E61DF9E26}" destId="{9356BC9F-50AF-4ACD-95A8-857858239F3D}" srcOrd="0" destOrd="0" parTransId="{11F83459-B585-4A50-8214-2E8BAC53AF98}" sibTransId="{E030F4F0-275B-476F-B95D-7C487A9F0B20}"/>
    <dgm:cxn modelId="{13C3C95D-E1F1-4D91-A980-D090D6FA9416}" type="presOf" srcId="{270B2F68-93BE-461D-9C4C-1C36406A04D5}" destId="{B0BDB7B1-FE63-4CBB-9F1D-B7677BFF1D2F}" srcOrd="0" destOrd="0" presId="urn:microsoft.com/office/officeart/2005/8/layout/radial1"/>
    <dgm:cxn modelId="{5BD5A941-5F4C-4E88-ABAC-4199F153DED8}" type="presOf" srcId="{9356BC9F-50AF-4ACD-95A8-857858239F3D}" destId="{B2705E09-ADC7-433B-BC0B-4EFCCE7976B7}" srcOrd="0" destOrd="0" presId="urn:microsoft.com/office/officeart/2005/8/layout/radial1"/>
    <dgm:cxn modelId="{453BE642-7811-4F86-A48B-9BCB2AA3912E}" type="presOf" srcId="{3F211D0F-0872-4B39-8D26-097484BF95A8}" destId="{AA26E046-0202-4352-907B-6ED42CCA288D}" srcOrd="0" destOrd="0" presId="urn:microsoft.com/office/officeart/2005/8/layout/radial1"/>
    <dgm:cxn modelId="{17B34848-31B6-4212-A86D-51ECE5F43F90}" srcId="{9356BC9F-50AF-4ACD-95A8-857858239F3D}" destId="{1565C56B-CB07-4181-BD2A-090797EF13EA}" srcOrd="5" destOrd="0" parTransId="{DEB2C2B7-AA7D-4E60-B5E5-C3DDB80E96A5}" sibTransId="{BAD1BD9C-06B1-4E18-AABB-4946A0C75FAC}"/>
    <dgm:cxn modelId="{A286764A-8013-41FD-8A9C-5628583689FC}" type="presOf" srcId="{8B1C4108-D6CD-470B-9AC8-B3BB7C67CC91}" destId="{9FA0AC60-A739-48BC-8476-39562C5EF445}" srcOrd="0" destOrd="0" presId="urn:microsoft.com/office/officeart/2005/8/layout/radial1"/>
    <dgm:cxn modelId="{38B96850-A100-4251-B3AA-85457EB27D79}" type="presOf" srcId="{83375C89-A565-40F5-A82F-067C6B8597C7}" destId="{E6208FA5-3A78-4075-B4CB-142CC1371FB1}" srcOrd="0" destOrd="0" presId="urn:microsoft.com/office/officeart/2005/8/layout/radial1"/>
    <dgm:cxn modelId="{F916A370-35DF-4BEF-9EA9-D15CB4CA5858}" type="presOf" srcId="{F8F7EA8E-D2E1-492C-A17D-F0305EB75DA9}" destId="{B483EA6B-E078-4B0F-97A6-474214976DCF}" srcOrd="0" destOrd="0" presId="urn:microsoft.com/office/officeart/2005/8/layout/radial1"/>
    <dgm:cxn modelId="{39DBFB76-C08D-45D2-AE3A-0D2909D870C0}" type="presOf" srcId="{BFCCA9AB-71B7-402D-96E8-B84CBF45CD95}" destId="{2E0045B9-6AAB-49AF-BEBF-600D0F85526C}" srcOrd="0" destOrd="0" presId="urn:microsoft.com/office/officeart/2005/8/layout/radial1"/>
    <dgm:cxn modelId="{0143A289-2F88-4559-8756-E795F276B4DB}" type="presOf" srcId="{5454CD2B-EDAE-44CF-BDE7-337E61DF9E26}" destId="{48E8AA6B-A8F1-48CC-B5EA-5E3A8BCB51D8}" srcOrd="0" destOrd="0" presId="urn:microsoft.com/office/officeart/2005/8/layout/radial1"/>
    <dgm:cxn modelId="{469CD08A-7AF3-4813-8375-012DB029F229}" srcId="{9356BC9F-50AF-4ACD-95A8-857858239F3D}" destId="{C5BFFFF3-2D62-4CFF-A72A-5DEA56933070}" srcOrd="4" destOrd="0" parTransId="{8B1C4108-D6CD-470B-9AC8-B3BB7C67CC91}" sibTransId="{BF2C1D33-9B3B-483F-8850-49F12DD8AC7C}"/>
    <dgm:cxn modelId="{68EFD48E-5078-4FD8-BE4E-773735012E8D}" type="presOf" srcId="{DEB2C2B7-AA7D-4E60-B5E5-C3DDB80E96A5}" destId="{A76B4BBB-EE04-47A4-A51A-4A09370CCFDB}" srcOrd="1" destOrd="0" presId="urn:microsoft.com/office/officeart/2005/8/layout/radial1"/>
    <dgm:cxn modelId="{29A33493-4323-454F-9342-DC09D3DD0FC5}" type="presOf" srcId="{BFCCA9AB-71B7-402D-96E8-B84CBF45CD95}" destId="{55F7140E-527A-4E41-ABD1-15899D9CB645}" srcOrd="1" destOrd="0" presId="urn:microsoft.com/office/officeart/2005/8/layout/radial1"/>
    <dgm:cxn modelId="{774AD1A2-F0BA-41D3-948A-30305378628D}" type="presOf" srcId="{C5BFFFF3-2D62-4CFF-A72A-5DEA56933070}" destId="{9A78B35D-28B3-477A-93FE-664E3720C271}" srcOrd="0" destOrd="0" presId="urn:microsoft.com/office/officeart/2005/8/layout/radial1"/>
    <dgm:cxn modelId="{5F2FFAAD-49E2-452A-8117-7558F8C92717}" type="presOf" srcId="{83375C89-A565-40F5-A82F-067C6B8597C7}" destId="{D36F09E9-49D8-4766-974E-6F5A36208013}" srcOrd="1" destOrd="0" presId="urn:microsoft.com/office/officeart/2005/8/layout/radial1"/>
    <dgm:cxn modelId="{B8570DB2-4377-4432-9A83-F27F685BD419}" type="presOf" srcId="{C9CC00ED-3475-4610-8537-A5131FCE7EFE}" destId="{59D64A7C-78B2-4557-903E-ADBCE6626A4C}" srcOrd="0" destOrd="0" presId="urn:microsoft.com/office/officeart/2005/8/layout/radial1"/>
    <dgm:cxn modelId="{08D0B0BA-F037-4757-8D95-8506A40BBECC}" type="presOf" srcId="{38678166-FEDC-4543-B7C3-9DDC1E5A6E31}" destId="{4D7EAC47-45B4-4615-ACB2-68F1B60C92F6}" srcOrd="1" destOrd="0" presId="urn:microsoft.com/office/officeart/2005/8/layout/radial1"/>
    <dgm:cxn modelId="{0BCD5CCA-7D77-4844-8ADB-F7D629088040}" srcId="{9356BC9F-50AF-4ACD-95A8-857858239F3D}" destId="{270B2F68-93BE-461D-9C4C-1C36406A04D5}" srcOrd="2" destOrd="0" parTransId="{38678166-FEDC-4543-B7C3-9DDC1E5A6E31}" sibTransId="{E5AA6EE6-4E6D-4677-B142-0FA76C02283B}"/>
    <dgm:cxn modelId="{A3C59AD0-E894-44A5-A9D7-60CABEDB3FA6}" type="presOf" srcId="{1565C56B-CB07-4181-BD2A-090797EF13EA}" destId="{24238AF3-13A4-4CE9-99B5-19D4C8DD3896}" srcOrd="0" destOrd="0" presId="urn:microsoft.com/office/officeart/2005/8/layout/radial1"/>
    <dgm:cxn modelId="{8275FED4-2D8F-4B16-A7C8-B0DB842BB3D1}" type="presOf" srcId="{DEB2C2B7-AA7D-4E60-B5E5-C3DDB80E96A5}" destId="{D541A0C1-FD81-46DB-AD4C-46286E351715}" srcOrd="0" destOrd="0" presId="urn:microsoft.com/office/officeart/2005/8/layout/radial1"/>
    <dgm:cxn modelId="{D863D5DC-FFEF-425D-9840-0B735A25EAF6}" srcId="{9356BC9F-50AF-4ACD-95A8-857858239F3D}" destId="{C9CC00ED-3475-4610-8537-A5131FCE7EFE}" srcOrd="1" destOrd="0" parTransId="{83375C89-A565-40F5-A82F-067C6B8597C7}" sibTransId="{BD593423-4237-4AD8-8324-A2B860F2B56E}"/>
    <dgm:cxn modelId="{CBF8FDE1-1D51-4E0E-A961-C93602825691}" type="presOf" srcId="{ADC0B7F6-FC79-41D5-B5EB-8380D1D01667}" destId="{7895300A-A5F3-466E-91D0-05B39AEBE277}" srcOrd="1" destOrd="0" presId="urn:microsoft.com/office/officeart/2005/8/layout/radial1"/>
    <dgm:cxn modelId="{9AC879E7-746B-4637-A29D-45B77F19ECB8}" type="presOf" srcId="{ADC0B7F6-FC79-41D5-B5EB-8380D1D01667}" destId="{966BCF83-F398-4F2A-8856-AB18B531ACC5}" srcOrd="0" destOrd="0" presId="urn:microsoft.com/office/officeart/2005/8/layout/radial1"/>
    <dgm:cxn modelId="{029EEAE9-B8EA-4ADF-8B59-9C0F4BC47FCF}" srcId="{9356BC9F-50AF-4ACD-95A8-857858239F3D}" destId="{F8F7EA8E-D2E1-492C-A17D-F0305EB75DA9}" srcOrd="3" destOrd="0" parTransId="{ADC0B7F6-FC79-41D5-B5EB-8380D1D01667}" sibTransId="{8B1B8422-C00C-4E7A-A166-6D111A1B5DA4}"/>
    <dgm:cxn modelId="{638C33F3-359D-4661-BC58-36F1D543E451}" type="presOf" srcId="{8B1C4108-D6CD-470B-9AC8-B3BB7C67CC91}" destId="{140FFBE7-1E5B-4A11-BF6B-677B6092B456}" srcOrd="1" destOrd="0" presId="urn:microsoft.com/office/officeart/2005/8/layout/radial1"/>
    <dgm:cxn modelId="{36C087F3-15A8-4CA9-8C80-1674297274DF}" srcId="{9356BC9F-50AF-4ACD-95A8-857858239F3D}" destId="{3F211D0F-0872-4B39-8D26-097484BF95A8}" srcOrd="0" destOrd="0" parTransId="{BFCCA9AB-71B7-402D-96E8-B84CBF45CD95}" sibTransId="{5B038CC4-C4A9-4945-B35E-B10C82F8BD94}"/>
    <dgm:cxn modelId="{8A8F48FA-D106-4CE8-92B2-6684B397443B}" type="presOf" srcId="{38678166-FEDC-4543-B7C3-9DDC1E5A6E31}" destId="{239CA107-9FED-4EC2-A446-C48136C0E460}" srcOrd="0" destOrd="0" presId="urn:microsoft.com/office/officeart/2005/8/layout/radial1"/>
    <dgm:cxn modelId="{7817A9C1-6492-4D28-8015-49121744724B}" type="presParOf" srcId="{48E8AA6B-A8F1-48CC-B5EA-5E3A8BCB51D8}" destId="{B2705E09-ADC7-433B-BC0B-4EFCCE7976B7}" srcOrd="0" destOrd="0" presId="urn:microsoft.com/office/officeart/2005/8/layout/radial1"/>
    <dgm:cxn modelId="{405FA247-47CD-4747-A664-E19836E3AB70}" type="presParOf" srcId="{48E8AA6B-A8F1-48CC-B5EA-5E3A8BCB51D8}" destId="{2E0045B9-6AAB-49AF-BEBF-600D0F85526C}" srcOrd="1" destOrd="0" presId="urn:microsoft.com/office/officeart/2005/8/layout/radial1"/>
    <dgm:cxn modelId="{D36C6DB2-7511-43B1-B71A-2B2A090EEB7B}" type="presParOf" srcId="{2E0045B9-6AAB-49AF-BEBF-600D0F85526C}" destId="{55F7140E-527A-4E41-ABD1-15899D9CB645}" srcOrd="0" destOrd="0" presId="urn:microsoft.com/office/officeart/2005/8/layout/radial1"/>
    <dgm:cxn modelId="{6BFC9DB6-F121-4865-88AE-AD6C96F84D9B}" type="presParOf" srcId="{48E8AA6B-A8F1-48CC-B5EA-5E3A8BCB51D8}" destId="{AA26E046-0202-4352-907B-6ED42CCA288D}" srcOrd="2" destOrd="0" presId="urn:microsoft.com/office/officeart/2005/8/layout/radial1"/>
    <dgm:cxn modelId="{0DEA9001-B337-442D-B4DF-D8511D2CAF8C}" type="presParOf" srcId="{48E8AA6B-A8F1-48CC-B5EA-5E3A8BCB51D8}" destId="{E6208FA5-3A78-4075-B4CB-142CC1371FB1}" srcOrd="3" destOrd="0" presId="urn:microsoft.com/office/officeart/2005/8/layout/radial1"/>
    <dgm:cxn modelId="{83832B1E-AF88-4415-B4AF-3CCCEA9A8DCE}" type="presParOf" srcId="{E6208FA5-3A78-4075-B4CB-142CC1371FB1}" destId="{D36F09E9-49D8-4766-974E-6F5A36208013}" srcOrd="0" destOrd="0" presId="urn:microsoft.com/office/officeart/2005/8/layout/radial1"/>
    <dgm:cxn modelId="{3D5379F4-B5AE-4250-B5A7-EB1A12209416}" type="presParOf" srcId="{48E8AA6B-A8F1-48CC-B5EA-5E3A8BCB51D8}" destId="{59D64A7C-78B2-4557-903E-ADBCE6626A4C}" srcOrd="4" destOrd="0" presId="urn:microsoft.com/office/officeart/2005/8/layout/radial1"/>
    <dgm:cxn modelId="{F7D9FB0B-AC6C-4719-A860-3C76449843ED}" type="presParOf" srcId="{48E8AA6B-A8F1-48CC-B5EA-5E3A8BCB51D8}" destId="{239CA107-9FED-4EC2-A446-C48136C0E460}" srcOrd="5" destOrd="0" presId="urn:microsoft.com/office/officeart/2005/8/layout/radial1"/>
    <dgm:cxn modelId="{812E4495-A0B9-4E34-82C7-D9841A9E55C1}" type="presParOf" srcId="{239CA107-9FED-4EC2-A446-C48136C0E460}" destId="{4D7EAC47-45B4-4615-ACB2-68F1B60C92F6}" srcOrd="0" destOrd="0" presId="urn:microsoft.com/office/officeart/2005/8/layout/radial1"/>
    <dgm:cxn modelId="{C57CB9E6-32E6-406C-B1B6-6354BCBDCD6A}" type="presParOf" srcId="{48E8AA6B-A8F1-48CC-B5EA-5E3A8BCB51D8}" destId="{B0BDB7B1-FE63-4CBB-9F1D-B7677BFF1D2F}" srcOrd="6" destOrd="0" presId="urn:microsoft.com/office/officeart/2005/8/layout/radial1"/>
    <dgm:cxn modelId="{9E7DBAFB-B2A3-4190-A4DC-405675F935AC}" type="presParOf" srcId="{48E8AA6B-A8F1-48CC-B5EA-5E3A8BCB51D8}" destId="{966BCF83-F398-4F2A-8856-AB18B531ACC5}" srcOrd="7" destOrd="0" presId="urn:microsoft.com/office/officeart/2005/8/layout/radial1"/>
    <dgm:cxn modelId="{E18FE408-07DA-4C1C-A6BD-7A6B29A9ABC4}" type="presParOf" srcId="{966BCF83-F398-4F2A-8856-AB18B531ACC5}" destId="{7895300A-A5F3-466E-91D0-05B39AEBE277}" srcOrd="0" destOrd="0" presId="urn:microsoft.com/office/officeart/2005/8/layout/radial1"/>
    <dgm:cxn modelId="{EFC0E91E-1D6C-49B8-BE7B-FCF384BAD683}" type="presParOf" srcId="{48E8AA6B-A8F1-48CC-B5EA-5E3A8BCB51D8}" destId="{B483EA6B-E078-4B0F-97A6-474214976DCF}" srcOrd="8" destOrd="0" presId="urn:microsoft.com/office/officeart/2005/8/layout/radial1"/>
    <dgm:cxn modelId="{3A75A25A-9EFF-4A50-A138-4A6CE6353636}" type="presParOf" srcId="{48E8AA6B-A8F1-48CC-B5EA-5E3A8BCB51D8}" destId="{9FA0AC60-A739-48BC-8476-39562C5EF445}" srcOrd="9" destOrd="0" presId="urn:microsoft.com/office/officeart/2005/8/layout/radial1"/>
    <dgm:cxn modelId="{1F2099A7-DC13-41B8-AA4D-A5924F90E3DE}" type="presParOf" srcId="{9FA0AC60-A739-48BC-8476-39562C5EF445}" destId="{140FFBE7-1E5B-4A11-BF6B-677B6092B456}" srcOrd="0" destOrd="0" presId="urn:microsoft.com/office/officeart/2005/8/layout/radial1"/>
    <dgm:cxn modelId="{4FCA9C07-0335-4BF6-B427-2CC770ACBFF4}" type="presParOf" srcId="{48E8AA6B-A8F1-48CC-B5EA-5E3A8BCB51D8}" destId="{9A78B35D-28B3-477A-93FE-664E3720C271}" srcOrd="10" destOrd="0" presId="urn:microsoft.com/office/officeart/2005/8/layout/radial1"/>
    <dgm:cxn modelId="{ACD1839E-A174-47D1-A3EF-05D4307E593F}" type="presParOf" srcId="{48E8AA6B-A8F1-48CC-B5EA-5E3A8BCB51D8}" destId="{D541A0C1-FD81-46DB-AD4C-46286E351715}" srcOrd="11" destOrd="0" presId="urn:microsoft.com/office/officeart/2005/8/layout/radial1"/>
    <dgm:cxn modelId="{0C03123D-7F5B-45F2-AEB0-EC14FDBC65DF}" type="presParOf" srcId="{D541A0C1-FD81-46DB-AD4C-46286E351715}" destId="{A76B4BBB-EE04-47A4-A51A-4A09370CCFDB}" srcOrd="0" destOrd="0" presId="urn:microsoft.com/office/officeart/2005/8/layout/radial1"/>
    <dgm:cxn modelId="{D88537B4-BCCF-48BA-98FB-A6E609FDA1B9}" type="presParOf" srcId="{48E8AA6B-A8F1-48CC-B5EA-5E3A8BCB51D8}" destId="{24238AF3-13A4-4CE9-99B5-19D4C8DD3896}" srcOrd="12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15F56BCA-73D0-45C1-87DD-693D1826BE9C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fa-IR"/>
        </a:p>
      </dgm:t>
    </dgm:pt>
    <dgm:pt modelId="{6B576943-A58B-4301-AD03-43661A150C65}">
      <dgm:prSet phldrT="[Text]" phldr="0" custT="1"/>
      <dgm:spPr/>
      <dgm:t>
        <a:bodyPr/>
        <a:lstStyle/>
        <a:p>
          <a:pPr algn="ctr" rtl="0"/>
          <a:r>
            <a:rPr lang="fa-IR" sz="2800" b="1" dirty="0">
              <a:cs typeface="B Mitra" panose="00000400000000000000" pitchFamily="2" charset="-78"/>
            </a:rPr>
            <a:t>عربستان</a:t>
          </a:r>
        </a:p>
      </dgm:t>
    </dgm:pt>
    <dgm:pt modelId="{C85B6820-116E-4419-9B38-7B42B04DE861}" type="parTrans" cxnId="{254F5E1C-7375-4927-A08B-3A08512263ED}">
      <dgm:prSet/>
      <dgm:spPr/>
      <dgm:t>
        <a:bodyPr/>
        <a:lstStyle/>
        <a:p>
          <a:pPr rtl="1"/>
          <a:endParaRPr lang="fa-IR"/>
        </a:p>
      </dgm:t>
    </dgm:pt>
    <dgm:pt modelId="{E8BC5550-4766-48C5-BC23-6EEF8D71D2BD}" type="sibTrans" cxnId="{254F5E1C-7375-4927-A08B-3A08512263ED}">
      <dgm:prSet/>
      <dgm:spPr/>
      <dgm:t>
        <a:bodyPr/>
        <a:lstStyle/>
        <a:p>
          <a:pPr rtl="1"/>
          <a:endParaRPr lang="fa-IR"/>
        </a:p>
      </dgm:t>
    </dgm:pt>
    <dgm:pt modelId="{398A0E06-AF5F-40A9-848F-7883AF05A351}">
      <dgm:prSet phldrT="[Text]" phldr="0" custT="1"/>
      <dgm:spPr/>
      <dgm:t>
        <a:bodyPr/>
        <a:lstStyle/>
        <a:p>
          <a:pPr algn="ctr" rtl="1"/>
          <a:r>
            <a:rPr lang="fa-IR" sz="2800" b="1" dirty="0">
              <a:cs typeface="B Mitra" panose="00000400000000000000" pitchFamily="2" charset="-78"/>
            </a:rPr>
            <a:t>ترکیه</a:t>
          </a:r>
        </a:p>
      </dgm:t>
    </dgm:pt>
    <dgm:pt modelId="{55A66849-E8E3-46B8-873F-77CA19739893}" type="parTrans" cxnId="{A7DF5AC3-88FA-4E40-A20E-5FA1886B9901}">
      <dgm:prSet/>
      <dgm:spPr/>
      <dgm:t>
        <a:bodyPr/>
        <a:lstStyle/>
        <a:p>
          <a:pPr rtl="1"/>
          <a:endParaRPr lang="fa-IR"/>
        </a:p>
      </dgm:t>
    </dgm:pt>
    <dgm:pt modelId="{BB324733-C7FD-4A52-9F6C-5EE8B3DC8EE8}" type="sibTrans" cxnId="{A7DF5AC3-88FA-4E40-A20E-5FA1886B9901}">
      <dgm:prSet/>
      <dgm:spPr/>
      <dgm:t>
        <a:bodyPr/>
        <a:lstStyle/>
        <a:p>
          <a:pPr rtl="1"/>
          <a:endParaRPr lang="fa-IR"/>
        </a:p>
      </dgm:t>
    </dgm:pt>
    <dgm:pt modelId="{0780DA4D-6C58-4563-B570-2188EC95867B}">
      <dgm:prSet phldrT="[Text]" phldr="0" custT="1"/>
      <dgm:spPr/>
      <dgm:t>
        <a:bodyPr/>
        <a:lstStyle/>
        <a:p>
          <a:pPr algn="ctr" rtl="1"/>
          <a:r>
            <a:rPr lang="fa-IR" sz="2800" b="1" dirty="0">
              <a:cs typeface="B Mitra" panose="00000400000000000000" pitchFamily="2" charset="-78"/>
            </a:rPr>
            <a:t>ایران</a:t>
          </a:r>
        </a:p>
      </dgm:t>
    </dgm:pt>
    <dgm:pt modelId="{19EC658B-9213-4E03-B0AE-BC96DB48631C}" type="parTrans" cxnId="{7F348B7D-9B1E-495E-9F5F-B7195468D057}">
      <dgm:prSet/>
      <dgm:spPr/>
      <dgm:t>
        <a:bodyPr/>
        <a:lstStyle/>
        <a:p>
          <a:pPr rtl="1"/>
          <a:endParaRPr lang="fa-IR"/>
        </a:p>
      </dgm:t>
    </dgm:pt>
    <dgm:pt modelId="{E0B98BFA-0DEC-40EA-880E-4D0257455C6B}" type="sibTrans" cxnId="{7F348B7D-9B1E-495E-9F5F-B7195468D057}">
      <dgm:prSet/>
      <dgm:spPr/>
      <dgm:t>
        <a:bodyPr/>
        <a:lstStyle/>
        <a:p>
          <a:pPr rtl="1"/>
          <a:endParaRPr lang="fa-IR"/>
        </a:p>
      </dgm:t>
    </dgm:pt>
    <dgm:pt modelId="{A6E0EA01-93A5-4461-82DB-2E13EA34229F}">
      <dgm:prSet custT="1"/>
      <dgm:spPr/>
      <dgm:t>
        <a:bodyPr/>
        <a:lstStyle/>
        <a:p>
          <a:pPr indent="0" rtl="1">
            <a:buFont typeface="Arial" panose="020B0604020202020204" pitchFamily="34" charset="0"/>
            <a:buChar char="•"/>
          </a:pPr>
          <a:r>
            <a:rPr lang="fa-IR" sz="1400" b="1" dirty="0">
              <a:solidFill>
                <a:prstClr val="black"/>
              </a:solidFill>
              <a:latin typeface="IRANYekanFN" panose="020B0506030804020204" pitchFamily="34" charset="-78"/>
              <a:cs typeface="B Mitra" panose="00000400000000000000" pitchFamily="2" charset="-78"/>
            </a:rPr>
            <a:t> برنامه برای تولید ۵۰% برق این کشور از طریق انرژی های تجدیدپذیر در سال ۲۰۳۰ </a:t>
          </a:r>
          <a:endParaRPr lang="fa-IR" sz="1400" b="1" dirty="0"/>
        </a:p>
      </dgm:t>
    </dgm:pt>
    <dgm:pt modelId="{DD1C6E0F-032C-48F1-8205-0BE82656FC3F}" type="parTrans" cxnId="{8E799528-C618-4636-96E6-7EB862D40660}">
      <dgm:prSet/>
      <dgm:spPr/>
      <dgm:t>
        <a:bodyPr/>
        <a:lstStyle/>
        <a:p>
          <a:pPr rtl="1"/>
          <a:endParaRPr lang="fa-IR"/>
        </a:p>
      </dgm:t>
    </dgm:pt>
    <dgm:pt modelId="{8F1DD283-D60F-48AC-BA93-3FCAF7E70044}" type="sibTrans" cxnId="{8E799528-C618-4636-96E6-7EB862D40660}">
      <dgm:prSet/>
      <dgm:spPr/>
      <dgm:t>
        <a:bodyPr/>
        <a:lstStyle/>
        <a:p>
          <a:pPr rtl="1"/>
          <a:endParaRPr lang="fa-IR"/>
        </a:p>
      </dgm:t>
    </dgm:pt>
    <dgm:pt modelId="{937D2DCB-5B76-4E61-A0C1-BFC2A5DEF0D8}">
      <dgm:prSet custT="1"/>
      <dgm:spPr/>
      <dgm:t>
        <a:bodyPr/>
        <a:lstStyle/>
        <a:p>
          <a:pPr algn="r" rtl="1">
            <a:buFont typeface="Arial" panose="020B0604020202020204" pitchFamily="34" charset="0"/>
            <a:buChar char="•"/>
          </a:pPr>
          <a:r>
            <a:rPr lang="fa-IR" sz="1600" dirty="0">
              <a:solidFill>
                <a:prstClr val="black"/>
              </a:solidFill>
              <a:latin typeface="IRANYekanFN" panose="020B0506030804020204" pitchFamily="34" charset="-78"/>
              <a:cs typeface="B Mitra" panose="00000400000000000000" pitchFamily="2" charset="-78"/>
            </a:rPr>
            <a:t>از سال ۲۰۰۰ از حدود ۲۷ هزار مگاوات به حدود ۱۰۰ هزار مگاوات در سال ۲۰۲۳ </a:t>
          </a:r>
          <a:endParaRPr lang="fa-IR" sz="1600" dirty="0"/>
        </a:p>
      </dgm:t>
    </dgm:pt>
    <dgm:pt modelId="{2132A04A-FBBC-428F-9D87-6FDA1D6557AD}" type="parTrans" cxnId="{A9D30BDB-072F-4AED-8618-E76F0872E767}">
      <dgm:prSet/>
      <dgm:spPr/>
      <dgm:t>
        <a:bodyPr/>
        <a:lstStyle/>
        <a:p>
          <a:pPr rtl="1"/>
          <a:endParaRPr lang="fa-IR"/>
        </a:p>
      </dgm:t>
    </dgm:pt>
    <dgm:pt modelId="{98619DA7-E32A-4525-B7B0-E4B1B9F3189A}" type="sibTrans" cxnId="{A9D30BDB-072F-4AED-8618-E76F0872E767}">
      <dgm:prSet/>
      <dgm:spPr/>
      <dgm:t>
        <a:bodyPr/>
        <a:lstStyle/>
        <a:p>
          <a:pPr rtl="1"/>
          <a:endParaRPr lang="fa-IR"/>
        </a:p>
      </dgm:t>
    </dgm:pt>
    <dgm:pt modelId="{7E96A454-4849-42F1-80C2-9F7F7AD58638}">
      <dgm:prSet custT="1"/>
      <dgm:spPr/>
      <dgm:t>
        <a:bodyPr/>
        <a:lstStyle/>
        <a:p>
          <a:pPr algn="r" rtl="1">
            <a:buFont typeface="Arial" panose="020B0604020202020204" pitchFamily="34" charset="0"/>
            <a:buChar char="•"/>
          </a:pPr>
          <a:r>
            <a:rPr lang="fa-IR" sz="1600" b="1" dirty="0">
              <a:solidFill>
                <a:prstClr val="black"/>
              </a:solidFill>
              <a:latin typeface="IRANYekanFN" panose="020B0506030804020204" pitchFamily="34" charset="-78"/>
              <a:cs typeface="B Mitra" panose="00000400000000000000" pitchFamily="2" charset="-78"/>
            </a:rPr>
            <a:t>تصویب قانون بازار برق ترکیه</a:t>
          </a:r>
          <a:r>
            <a:rPr lang="fa-IR" sz="1600" dirty="0">
              <a:solidFill>
                <a:prstClr val="black"/>
              </a:solidFill>
              <a:latin typeface="IRANYekanFN" panose="020B0506030804020204" pitchFamily="34" charset="-78"/>
              <a:cs typeface="B Mitra" panose="00000400000000000000" pitchFamily="2" charset="-78"/>
            </a:rPr>
            <a:t>، </a:t>
          </a:r>
          <a:r>
            <a:rPr lang="fa-IR" sz="1600" b="1" dirty="0">
              <a:solidFill>
                <a:prstClr val="black"/>
              </a:solidFill>
              <a:latin typeface="IRANYekanFN" panose="020B0506030804020204" pitchFamily="34" charset="-78"/>
              <a:cs typeface="B Mitra" panose="00000400000000000000" pitchFamily="2" charset="-78"/>
            </a:rPr>
            <a:t>اصلاح قانون انرژی‌های تجدیدپذیر </a:t>
          </a:r>
          <a:r>
            <a:rPr lang="fa-IR" sz="1600" dirty="0">
              <a:solidFill>
                <a:prstClr val="black"/>
              </a:solidFill>
              <a:latin typeface="IRANYekanFN" panose="020B0506030804020204" pitchFamily="34" charset="-78"/>
              <a:cs typeface="B Mitra" panose="00000400000000000000" pitchFamily="2" charset="-78"/>
            </a:rPr>
            <a:t>برای ایجاد بستر لازم برای معرفی مشوق‌های انرژی تجدیدپذیر، تأسیس سازمان تنظیم مقررات بازار انرژی و ایجاد بازار سازمان‌یافته برق (از طریق تصویب قانون بازار برق، ایجاد فضای رشد و آزادسازی برای توسعه بیشتر)</a:t>
          </a:r>
          <a:endParaRPr kumimoji="0" lang="fa-IR" sz="1600" b="1" i="0" u="none" strike="noStrike" cap="none" spc="0" normalizeH="0" baseline="0" noProof="0" dirty="0">
            <a:ln>
              <a:noFill/>
            </a:ln>
            <a:solidFill>
              <a:prstClr val="black"/>
            </a:solidFill>
            <a:effectLst/>
            <a:uLnTx/>
            <a:uFillTx/>
            <a:latin typeface="IRANYekanFN" panose="020B0506030804020204" pitchFamily="34" charset="-78"/>
            <a:ea typeface="+mn-ea"/>
            <a:cs typeface="B Mitra" panose="00000400000000000000" pitchFamily="2" charset="-78"/>
          </a:endParaRPr>
        </a:p>
      </dgm:t>
    </dgm:pt>
    <dgm:pt modelId="{A1C55227-2ADF-416B-981E-A6EADCFB324E}" type="parTrans" cxnId="{FF4B2619-3581-4645-9F1E-861637257690}">
      <dgm:prSet/>
      <dgm:spPr/>
      <dgm:t>
        <a:bodyPr/>
        <a:lstStyle/>
        <a:p>
          <a:pPr rtl="1"/>
          <a:endParaRPr lang="fa-IR"/>
        </a:p>
      </dgm:t>
    </dgm:pt>
    <dgm:pt modelId="{A3FFE9AD-7C2C-457E-8E0F-0E3F627862CF}" type="sibTrans" cxnId="{FF4B2619-3581-4645-9F1E-861637257690}">
      <dgm:prSet/>
      <dgm:spPr/>
      <dgm:t>
        <a:bodyPr/>
        <a:lstStyle/>
        <a:p>
          <a:pPr rtl="1"/>
          <a:endParaRPr lang="fa-IR"/>
        </a:p>
      </dgm:t>
    </dgm:pt>
    <dgm:pt modelId="{1A170DBC-8188-4047-915D-DB6DAC317B59}">
      <dgm:prSet custT="1"/>
      <dgm:spPr/>
      <dgm:t>
        <a:bodyPr/>
        <a:lstStyle/>
        <a:p>
          <a:pPr algn="r" rtl="1">
            <a:buFont typeface="Arial" panose="020B0604020202020204" pitchFamily="34" charset="0"/>
            <a:buChar char="•"/>
          </a:pPr>
          <a:r>
            <a:rPr lang="fa-IR" sz="1400" b="1" dirty="0">
              <a:solidFill>
                <a:prstClr val="black"/>
              </a:solidFill>
              <a:latin typeface="IRANYekanFN" panose="020B0506030804020204" pitchFamily="34" charset="-78"/>
              <a:cs typeface="B Mitra" panose="00000400000000000000" pitchFamily="2" charset="-78"/>
            </a:rPr>
            <a:t>در ۱۰ سال گذشته، ظرفیت تولید برق کشور تنها حدود ۲۰ هزار مگاوات افزایش‌</a:t>
          </a:r>
          <a:endParaRPr lang="fa-IR" sz="1400" dirty="0"/>
        </a:p>
      </dgm:t>
    </dgm:pt>
    <dgm:pt modelId="{4F6318B7-F0EE-450F-8E3C-8BEFFAC927DA}" type="parTrans" cxnId="{725B25BA-49BB-472A-BFC4-57E178C73CE1}">
      <dgm:prSet/>
      <dgm:spPr/>
      <dgm:t>
        <a:bodyPr/>
        <a:lstStyle/>
        <a:p>
          <a:pPr rtl="1"/>
          <a:endParaRPr lang="fa-IR"/>
        </a:p>
      </dgm:t>
    </dgm:pt>
    <dgm:pt modelId="{055E7062-763C-4B7F-947D-42F8E86EDD24}" type="sibTrans" cxnId="{725B25BA-49BB-472A-BFC4-57E178C73CE1}">
      <dgm:prSet/>
      <dgm:spPr/>
      <dgm:t>
        <a:bodyPr/>
        <a:lstStyle/>
        <a:p>
          <a:pPr rtl="1"/>
          <a:endParaRPr lang="fa-IR"/>
        </a:p>
      </dgm:t>
    </dgm:pt>
    <dgm:pt modelId="{E3D03B27-3086-4C13-862D-77D5B514B284}">
      <dgm:prSet custT="1"/>
      <dgm:spPr/>
      <dgm:t>
        <a:bodyPr/>
        <a:lstStyle/>
        <a:p>
          <a:pPr algn="r" rtl="1">
            <a:buFont typeface="Arial" panose="020B0604020202020204" pitchFamily="34" charset="0"/>
            <a:buChar char="•"/>
          </a:pPr>
          <a:r>
            <a:rPr lang="fa-IR" sz="1400" b="1" dirty="0">
              <a:solidFill>
                <a:prstClr val="black"/>
              </a:solidFill>
              <a:latin typeface="IRANYekanFN" panose="020B0506030804020204" pitchFamily="34" charset="-78"/>
              <a:cs typeface="B Mitra" panose="00000400000000000000" pitchFamily="2" charset="-78"/>
            </a:rPr>
            <a:t>در دهه ۹۰، </a:t>
          </a:r>
          <a:r>
            <a:rPr lang="fa-IR" sz="1400" dirty="0">
              <a:solidFill>
                <a:prstClr val="black"/>
              </a:solidFill>
              <a:latin typeface="IRANYekanFN" panose="020B0506030804020204" pitchFamily="34" charset="-78"/>
              <a:cs typeface="B Mitra" panose="00000400000000000000" pitchFamily="2" charset="-78"/>
            </a:rPr>
            <a:t>تنها</a:t>
          </a:r>
          <a:r>
            <a:rPr lang="fa-IR" sz="1400" b="1" dirty="0">
              <a:solidFill>
                <a:prstClr val="black"/>
              </a:solidFill>
              <a:latin typeface="IRANYekanFN" panose="020B0506030804020204" pitchFamily="34" charset="-78"/>
              <a:cs typeface="B Mitra" panose="00000400000000000000" pitchFamily="2" charset="-78"/>
            </a:rPr>
            <a:t> ۳.۵ درصد </a:t>
          </a:r>
          <a:r>
            <a:rPr lang="fa-IR" sz="1400" dirty="0">
              <a:solidFill>
                <a:prstClr val="black"/>
              </a:solidFill>
              <a:latin typeface="IRANYekanFN" panose="020B0506030804020204" pitchFamily="34" charset="-78"/>
              <a:cs typeface="B Mitra" panose="00000400000000000000" pitchFamily="2" charset="-78"/>
            </a:rPr>
            <a:t>به </a:t>
          </a:r>
          <a:r>
            <a:rPr lang="fa-IR" sz="1400" b="1" dirty="0">
              <a:solidFill>
                <a:prstClr val="black"/>
              </a:solidFill>
              <a:latin typeface="IRANYekanFN" panose="020B0506030804020204" pitchFamily="34" charset="-78"/>
              <a:cs typeface="B Mitra" panose="00000400000000000000" pitchFamily="2" charset="-78"/>
            </a:rPr>
            <a:t>ظرفیت اسمی نیروگاه‌ها </a:t>
          </a:r>
          <a:r>
            <a:rPr lang="fa-IR" sz="1400" dirty="0">
              <a:solidFill>
                <a:prstClr val="black"/>
              </a:solidFill>
              <a:latin typeface="IRANYekanFN" panose="020B0506030804020204" pitchFamily="34" charset="-78"/>
              <a:cs typeface="B Mitra" panose="00000400000000000000" pitchFamily="2" charset="-78"/>
            </a:rPr>
            <a:t>اضافه شده، در حالی‌که </a:t>
          </a:r>
          <a:r>
            <a:rPr lang="fa-IR" sz="1400" b="1" dirty="0">
              <a:solidFill>
                <a:prstClr val="black"/>
              </a:solidFill>
              <a:latin typeface="IRANYekanFN" panose="020B0506030804020204" pitchFamily="34" charset="-78"/>
              <a:cs typeface="B Mitra" panose="00000400000000000000" pitchFamily="2" charset="-78"/>
            </a:rPr>
            <a:t>مصرف برق بیش از ۴۵ درصد رشد </a:t>
          </a:r>
          <a:r>
            <a:rPr lang="fa-IR" sz="1400" dirty="0">
              <a:solidFill>
                <a:prstClr val="black"/>
              </a:solidFill>
              <a:latin typeface="IRANYekanFN" panose="020B0506030804020204" pitchFamily="34" charset="-78"/>
              <a:cs typeface="B Mitra" panose="00000400000000000000" pitchFamily="2" charset="-78"/>
            </a:rPr>
            <a:t>کرده است</a:t>
          </a:r>
          <a:endParaRPr kumimoji="0" lang="en-IR" sz="1400" i="0" u="none" strike="noStrike" cap="none" spc="0" normalizeH="0" baseline="0" noProof="0" dirty="0">
            <a:ln>
              <a:noFill/>
            </a:ln>
            <a:solidFill>
              <a:prstClr val="black"/>
            </a:solidFill>
            <a:effectLst/>
            <a:uLnTx/>
            <a:uFillTx/>
            <a:latin typeface="IRANYekanFN" panose="020B0506030804020204" pitchFamily="34" charset="-78"/>
            <a:cs typeface="B Mitra" panose="00000400000000000000" pitchFamily="2" charset="-78"/>
          </a:endParaRPr>
        </a:p>
      </dgm:t>
    </dgm:pt>
    <dgm:pt modelId="{86D6E94C-0E4A-4935-99A9-0F69DEA4C3CD}" type="parTrans" cxnId="{CA37677D-6909-475E-9E2F-6DD2CEB01532}">
      <dgm:prSet/>
      <dgm:spPr/>
      <dgm:t>
        <a:bodyPr/>
        <a:lstStyle/>
        <a:p>
          <a:pPr rtl="1"/>
          <a:endParaRPr lang="fa-IR"/>
        </a:p>
      </dgm:t>
    </dgm:pt>
    <dgm:pt modelId="{090193B6-4720-4A69-B6EA-E21B3EC1557C}" type="sibTrans" cxnId="{CA37677D-6909-475E-9E2F-6DD2CEB01532}">
      <dgm:prSet/>
      <dgm:spPr/>
      <dgm:t>
        <a:bodyPr/>
        <a:lstStyle/>
        <a:p>
          <a:pPr rtl="1"/>
          <a:endParaRPr lang="fa-IR"/>
        </a:p>
      </dgm:t>
    </dgm:pt>
    <dgm:pt modelId="{BDD620D3-3A44-4438-9A5F-DEFF2C12B62B}" type="pres">
      <dgm:prSet presAssocID="{15F56BCA-73D0-45C1-87DD-693D1826BE9C}" presName="linear" presStyleCnt="0">
        <dgm:presLayoutVars>
          <dgm:dir/>
          <dgm:animLvl val="lvl"/>
          <dgm:resizeHandles val="exact"/>
        </dgm:presLayoutVars>
      </dgm:prSet>
      <dgm:spPr/>
    </dgm:pt>
    <dgm:pt modelId="{9AB212E1-2B44-4AFF-A7F7-EA1DA3821347}" type="pres">
      <dgm:prSet presAssocID="{6B576943-A58B-4301-AD03-43661A150C65}" presName="parentLin" presStyleCnt="0"/>
      <dgm:spPr/>
    </dgm:pt>
    <dgm:pt modelId="{29A08430-1701-40C4-859A-F88975C31F23}" type="pres">
      <dgm:prSet presAssocID="{6B576943-A58B-4301-AD03-43661A150C65}" presName="parentLeftMargin" presStyleLbl="node1" presStyleIdx="0" presStyleCnt="3"/>
      <dgm:spPr/>
    </dgm:pt>
    <dgm:pt modelId="{2F6998F5-1CD1-4A43-A67F-EB03A67D2F44}" type="pres">
      <dgm:prSet presAssocID="{6B576943-A58B-4301-AD03-43661A150C65}" presName="parentText" presStyleLbl="node1" presStyleIdx="0" presStyleCnt="3" custLinFactX="7143" custLinFactNeighborX="100000" custLinFactNeighborY="-706">
        <dgm:presLayoutVars>
          <dgm:chMax val="0"/>
          <dgm:bulletEnabled val="1"/>
        </dgm:presLayoutVars>
      </dgm:prSet>
      <dgm:spPr/>
    </dgm:pt>
    <dgm:pt modelId="{59A0884B-B0B9-4FE5-90FE-0DDB382D6E9C}" type="pres">
      <dgm:prSet presAssocID="{6B576943-A58B-4301-AD03-43661A150C65}" presName="negativeSpace" presStyleCnt="0"/>
      <dgm:spPr/>
    </dgm:pt>
    <dgm:pt modelId="{E1A3193C-01A8-4ACB-891E-3D66ECF3AF2C}" type="pres">
      <dgm:prSet presAssocID="{6B576943-A58B-4301-AD03-43661A150C65}" presName="childText" presStyleLbl="conFgAcc1" presStyleIdx="0" presStyleCnt="3" custScaleY="90010">
        <dgm:presLayoutVars>
          <dgm:bulletEnabled val="1"/>
        </dgm:presLayoutVars>
      </dgm:prSet>
      <dgm:spPr/>
    </dgm:pt>
    <dgm:pt modelId="{B869141A-E16F-4A67-A5C5-BDBD77E0915F}" type="pres">
      <dgm:prSet presAssocID="{E8BC5550-4766-48C5-BC23-6EEF8D71D2BD}" presName="spaceBetweenRectangles" presStyleCnt="0"/>
      <dgm:spPr/>
    </dgm:pt>
    <dgm:pt modelId="{33CF0523-D825-4344-A137-BB5AEBC6D8DF}" type="pres">
      <dgm:prSet presAssocID="{398A0E06-AF5F-40A9-848F-7883AF05A351}" presName="parentLin" presStyleCnt="0"/>
      <dgm:spPr/>
    </dgm:pt>
    <dgm:pt modelId="{5A9658BC-42AD-4694-A2B0-06A7E5C64A0C}" type="pres">
      <dgm:prSet presAssocID="{398A0E06-AF5F-40A9-848F-7883AF05A351}" presName="parentLeftMargin" presStyleLbl="node1" presStyleIdx="0" presStyleCnt="3"/>
      <dgm:spPr/>
    </dgm:pt>
    <dgm:pt modelId="{59AABDEF-6E06-4597-86E7-994719968FD5}" type="pres">
      <dgm:prSet presAssocID="{398A0E06-AF5F-40A9-848F-7883AF05A351}" presName="parentText" presStyleLbl="node1" presStyleIdx="1" presStyleCnt="3" custLinFactX="7143" custLinFactNeighborX="100000" custLinFactNeighborY="4125">
        <dgm:presLayoutVars>
          <dgm:chMax val="0"/>
          <dgm:bulletEnabled val="1"/>
        </dgm:presLayoutVars>
      </dgm:prSet>
      <dgm:spPr/>
    </dgm:pt>
    <dgm:pt modelId="{C01712CA-7AD5-4F7A-A99F-A5DC9A24E1AB}" type="pres">
      <dgm:prSet presAssocID="{398A0E06-AF5F-40A9-848F-7883AF05A351}" presName="negativeSpace" presStyleCnt="0"/>
      <dgm:spPr/>
    </dgm:pt>
    <dgm:pt modelId="{03CDBC8C-322B-4A69-9A7B-C52421DED4FC}" type="pres">
      <dgm:prSet presAssocID="{398A0E06-AF5F-40A9-848F-7883AF05A351}" presName="childText" presStyleLbl="conFgAcc1" presStyleIdx="1" presStyleCnt="3">
        <dgm:presLayoutVars>
          <dgm:bulletEnabled val="1"/>
        </dgm:presLayoutVars>
      </dgm:prSet>
      <dgm:spPr/>
    </dgm:pt>
    <dgm:pt modelId="{EAF7D674-59BB-4C09-BCE5-7971D1EDBA03}" type="pres">
      <dgm:prSet presAssocID="{BB324733-C7FD-4A52-9F6C-5EE8B3DC8EE8}" presName="spaceBetweenRectangles" presStyleCnt="0"/>
      <dgm:spPr/>
    </dgm:pt>
    <dgm:pt modelId="{5E989F4C-F086-4E91-862B-5914D04F08F1}" type="pres">
      <dgm:prSet presAssocID="{0780DA4D-6C58-4563-B570-2188EC95867B}" presName="parentLin" presStyleCnt="0"/>
      <dgm:spPr/>
    </dgm:pt>
    <dgm:pt modelId="{E76DC341-72A5-4C85-BB65-DF4E9BD31952}" type="pres">
      <dgm:prSet presAssocID="{0780DA4D-6C58-4563-B570-2188EC95867B}" presName="parentLeftMargin" presStyleLbl="node1" presStyleIdx="1" presStyleCnt="3"/>
      <dgm:spPr/>
    </dgm:pt>
    <dgm:pt modelId="{5E12635F-F496-4396-9F41-8D81366C718A}" type="pres">
      <dgm:prSet presAssocID="{0780DA4D-6C58-4563-B570-2188EC95867B}" presName="parentText" presStyleLbl="node1" presStyleIdx="2" presStyleCnt="3" custLinFactX="7143" custLinFactNeighborX="100000" custLinFactNeighborY="-1020">
        <dgm:presLayoutVars>
          <dgm:chMax val="0"/>
          <dgm:bulletEnabled val="1"/>
        </dgm:presLayoutVars>
      </dgm:prSet>
      <dgm:spPr/>
    </dgm:pt>
    <dgm:pt modelId="{C0FB8F92-3021-4F0D-87FD-EF64C6A0232C}" type="pres">
      <dgm:prSet presAssocID="{0780DA4D-6C58-4563-B570-2188EC95867B}" presName="negativeSpace" presStyleCnt="0"/>
      <dgm:spPr/>
    </dgm:pt>
    <dgm:pt modelId="{83C13D5A-8842-4176-9641-0A1C8FE49AF9}" type="pres">
      <dgm:prSet presAssocID="{0780DA4D-6C58-4563-B570-2188EC95867B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B2CC8F08-6473-4CCC-95B8-31CD25CA4A24}" type="presOf" srcId="{6B576943-A58B-4301-AD03-43661A150C65}" destId="{2F6998F5-1CD1-4A43-A67F-EB03A67D2F44}" srcOrd="1" destOrd="0" presId="urn:microsoft.com/office/officeart/2005/8/layout/list1"/>
    <dgm:cxn modelId="{5AEC6A0D-BDC2-4D04-8F4E-69E28CD45451}" type="presOf" srcId="{0780DA4D-6C58-4563-B570-2188EC95867B}" destId="{5E12635F-F496-4396-9F41-8D81366C718A}" srcOrd="1" destOrd="0" presId="urn:microsoft.com/office/officeart/2005/8/layout/list1"/>
    <dgm:cxn modelId="{78882E12-503B-44C2-A54A-6C9151BF1BEC}" type="presOf" srcId="{6B576943-A58B-4301-AD03-43661A150C65}" destId="{29A08430-1701-40C4-859A-F88975C31F23}" srcOrd="0" destOrd="0" presId="urn:microsoft.com/office/officeart/2005/8/layout/list1"/>
    <dgm:cxn modelId="{FF4B2619-3581-4645-9F1E-861637257690}" srcId="{398A0E06-AF5F-40A9-848F-7883AF05A351}" destId="{7E96A454-4849-42F1-80C2-9F7F7AD58638}" srcOrd="1" destOrd="0" parTransId="{A1C55227-2ADF-416B-981E-A6EADCFB324E}" sibTransId="{A3FFE9AD-7C2C-457E-8E0F-0E3F627862CF}"/>
    <dgm:cxn modelId="{254F5E1C-7375-4927-A08B-3A08512263ED}" srcId="{15F56BCA-73D0-45C1-87DD-693D1826BE9C}" destId="{6B576943-A58B-4301-AD03-43661A150C65}" srcOrd="0" destOrd="0" parTransId="{C85B6820-116E-4419-9B38-7B42B04DE861}" sibTransId="{E8BC5550-4766-48C5-BC23-6EEF8D71D2BD}"/>
    <dgm:cxn modelId="{E7B7831E-98CE-480C-A11D-241EF470531F}" type="presOf" srcId="{E3D03B27-3086-4C13-862D-77D5B514B284}" destId="{83C13D5A-8842-4176-9641-0A1C8FE49AF9}" srcOrd="0" destOrd="1" presId="urn:microsoft.com/office/officeart/2005/8/layout/list1"/>
    <dgm:cxn modelId="{8E799528-C618-4636-96E6-7EB862D40660}" srcId="{6B576943-A58B-4301-AD03-43661A150C65}" destId="{A6E0EA01-93A5-4461-82DB-2E13EA34229F}" srcOrd="0" destOrd="0" parTransId="{DD1C6E0F-032C-48F1-8205-0BE82656FC3F}" sibTransId="{8F1DD283-D60F-48AC-BA93-3FCAF7E70044}"/>
    <dgm:cxn modelId="{A049D641-C904-4503-A250-973B11DBE0F7}" type="presOf" srcId="{398A0E06-AF5F-40A9-848F-7883AF05A351}" destId="{5A9658BC-42AD-4694-A2B0-06A7E5C64A0C}" srcOrd="0" destOrd="0" presId="urn:microsoft.com/office/officeart/2005/8/layout/list1"/>
    <dgm:cxn modelId="{B090A156-785D-4589-A37D-36128FE026C1}" type="presOf" srcId="{0780DA4D-6C58-4563-B570-2188EC95867B}" destId="{E76DC341-72A5-4C85-BB65-DF4E9BD31952}" srcOrd="0" destOrd="0" presId="urn:microsoft.com/office/officeart/2005/8/layout/list1"/>
    <dgm:cxn modelId="{CA37677D-6909-475E-9E2F-6DD2CEB01532}" srcId="{0780DA4D-6C58-4563-B570-2188EC95867B}" destId="{E3D03B27-3086-4C13-862D-77D5B514B284}" srcOrd="1" destOrd="0" parTransId="{86D6E94C-0E4A-4935-99A9-0F69DEA4C3CD}" sibTransId="{090193B6-4720-4A69-B6EA-E21B3EC1557C}"/>
    <dgm:cxn modelId="{DDF9837D-75C7-4353-BBB0-413D34BA9970}" type="presOf" srcId="{398A0E06-AF5F-40A9-848F-7883AF05A351}" destId="{59AABDEF-6E06-4597-86E7-994719968FD5}" srcOrd="1" destOrd="0" presId="urn:microsoft.com/office/officeart/2005/8/layout/list1"/>
    <dgm:cxn modelId="{7F348B7D-9B1E-495E-9F5F-B7195468D057}" srcId="{15F56BCA-73D0-45C1-87DD-693D1826BE9C}" destId="{0780DA4D-6C58-4563-B570-2188EC95867B}" srcOrd="2" destOrd="0" parTransId="{19EC658B-9213-4E03-B0AE-BC96DB48631C}" sibTransId="{E0B98BFA-0DEC-40EA-880E-4D0257455C6B}"/>
    <dgm:cxn modelId="{D14D9C7D-18D9-4892-990C-CD433B92A844}" type="presOf" srcId="{937D2DCB-5B76-4E61-A0C1-BFC2A5DEF0D8}" destId="{03CDBC8C-322B-4A69-9A7B-C52421DED4FC}" srcOrd="0" destOrd="0" presId="urn:microsoft.com/office/officeart/2005/8/layout/list1"/>
    <dgm:cxn modelId="{2C2D39B1-BBB2-4C31-9139-4153AEDDF301}" type="presOf" srcId="{1A170DBC-8188-4047-915D-DB6DAC317B59}" destId="{83C13D5A-8842-4176-9641-0A1C8FE49AF9}" srcOrd="0" destOrd="0" presId="urn:microsoft.com/office/officeart/2005/8/layout/list1"/>
    <dgm:cxn modelId="{7E4708B2-9D3E-40E8-9A1D-BF0988163FE8}" type="presOf" srcId="{A6E0EA01-93A5-4461-82DB-2E13EA34229F}" destId="{E1A3193C-01A8-4ACB-891E-3D66ECF3AF2C}" srcOrd="0" destOrd="0" presId="urn:microsoft.com/office/officeart/2005/8/layout/list1"/>
    <dgm:cxn modelId="{725B25BA-49BB-472A-BFC4-57E178C73CE1}" srcId="{0780DA4D-6C58-4563-B570-2188EC95867B}" destId="{1A170DBC-8188-4047-915D-DB6DAC317B59}" srcOrd="0" destOrd="0" parTransId="{4F6318B7-F0EE-450F-8E3C-8BEFFAC927DA}" sibTransId="{055E7062-763C-4B7F-947D-42F8E86EDD24}"/>
    <dgm:cxn modelId="{A7DF5AC3-88FA-4E40-A20E-5FA1886B9901}" srcId="{15F56BCA-73D0-45C1-87DD-693D1826BE9C}" destId="{398A0E06-AF5F-40A9-848F-7883AF05A351}" srcOrd="1" destOrd="0" parTransId="{55A66849-E8E3-46B8-873F-77CA19739893}" sibTransId="{BB324733-C7FD-4A52-9F6C-5EE8B3DC8EE8}"/>
    <dgm:cxn modelId="{A9D30BDB-072F-4AED-8618-E76F0872E767}" srcId="{398A0E06-AF5F-40A9-848F-7883AF05A351}" destId="{937D2DCB-5B76-4E61-A0C1-BFC2A5DEF0D8}" srcOrd="0" destOrd="0" parTransId="{2132A04A-FBBC-428F-9D87-6FDA1D6557AD}" sibTransId="{98619DA7-E32A-4525-B7B0-E4B1B9F3189A}"/>
    <dgm:cxn modelId="{C47EF4EB-8FDA-45DB-B75F-5334CA777C3D}" type="presOf" srcId="{7E96A454-4849-42F1-80C2-9F7F7AD58638}" destId="{03CDBC8C-322B-4A69-9A7B-C52421DED4FC}" srcOrd="0" destOrd="1" presId="urn:microsoft.com/office/officeart/2005/8/layout/list1"/>
    <dgm:cxn modelId="{0C15B8F9-FC45-4D17-8B78-5F0ACF168126}" type="presOf" srcId="{15F56BCA-73D0-45C1-87DD-693D1826BE9C}" destId="{BDD620D3-3A44-4438-9A5F-DEFF2C12B62B}" srcOrd="0" destOrd="0" presId="urn:microsoft.com/office/officeart/2005/8/layout/list1"/>
    <dgm:cxn modelId="{EBB8DC99-7F7B-420C-95A5-0A7F65D40393}" type="presParOf" srcId="{BDD620D3-3A44-4438-9A5F-DEFF2C12B62B}" destId="{9AB212E1-2B44-4AFF-A7F7-EA1DA3821347}" srcOrd="0" destOrd="0" presId="urn:microsoft.com/office/officeart/2005/8/layout/list1"/>
    <dgm:cxn modelId="{06FE2A1A-8895-4394-8B77-7524E70AE81D}" type="presParOf" srcId="{9AB212E1-2B44-4AFF-A7F7-EA1DA3821347}" destId="{29A08430-1701-40C4-859A-F88975C31F23}" srcOrd="0" destOrd="0" presId="urn:microsoft.com/office/officeart/2005/8/layout/list1"/>
    <dgm:cxn modelId="{FCE5008F-DCA4-4BF7-A9D9-4ABC8F687C04}" type="presParOf" srcId="{9AB212E1-2B44-4AFF-A7F7-EA1DA3821347}" destId="{2F6998F5-1CD1-4A43-A67F-EB03A67D2F44}" srcOrd="1" destOrd="0" presId="urn:microsoft.com/office/officeart/2005/8/layout/list1"/>
    <dgm:cxn modelId="{DF3140A4-79E0-4CAB-8C64-E3B27774BB8C}" type="presParOf" srcId="{BDD620D3-3A44-4438-9A5F-DEFF2C12B62B}" destId="{59A0884B-B0B9-4FE5-90FE-0DDB382D6E9C}" srcOrd="1" destOrd="0" presId="urn:microsoft.com/office/officeart/2005/8/layout/list1"/>
    <dgm:cxn modelId="{54E999CA-78CA-48D5-8020-56FDCA1122C5}" type="presParOf" srcId="{BDD620D3-3A44-4438-9A5F-DEFF2C12B62B}" destId="{E1A3193C-01A8-4ACB-891E-3D66ECF3AF2C}" srcOrd="2" destOrd="0" presId="urn:microsoft.com/office/officeart/2005/8/layout/list1"/>
    <dgm:cxn modelId="{A3B7D63C-56B5-48D5-8EDA-0A794BE06814}" type="presParOf" srcId="{BDD620D3-3A44-4438-9A5F-DEFF2C12B62B}" destId="{B869141A-E16F-4A67-A5C5-BDBD77E0915F}" srcOrd="3" destOrd="0" presId="urn:microsoft.com/office/officeart/2005/8/layout/list1"/>
    <dgm:cxn modelId="{52F5AEF8-EBB8-476C-ABFE-E5E157AB147B}" type="presParOf" srcId="{BDD620D3-3A44-4438-9A5F-DEFF2C12B62B}" destId="{33CF0523-D825-4344-A137-BB5AEBC6D8DF}" srcOrd="4" destOrd="0" presId="urn:microsoft.com/office/officeart/2005/8/layout/list1"/>
    <dgm:cxn modelId="{7679E119-444C-4BB6-8B5F-A71F1F184A11}" type="presParOf" srcId="{33CF0523-D825-4344-A137-BB5AEBC6D8DF}" destId="{5A9658BC-42AD-4694-A2B0-06A7E5C64A0C}" srcOrd="0" destOrd="0" presId="urn:microsoft.com/office/officeart/2005/8/layout/list1"/>
    <dgm:cxn modelId="{E3E77B30-6267-442E-9ACB-00E3DE0F56C2}" type="presParOf" srcId="{33CF0523-D825-4344-A137-BB5AEBC6D8DF}" destId="{59AABDEF-6E06-4597-86E7-994719968FD5}" srcOrd="1" destOrd="0" presId="urn:microsoft.com/office/officeart/2005/8/layout/list1"/>
    <dgm:cxn modelId="{E160D9DA-CE78-401A-8460-B4FEDB3D3D5A}" type="presParOf" srcId="{BDD620D3-3A44-4438-9A5F-DEFF2C12B62B}" destId="{C01712CA-7AD5-4F7A-A99F-A5DC9A24E1AB}" srcOrd="5" destOrd="0" presId="urn:microsoft.com/office/officeart/2005/8/layout/list1"/>
    <dgm:cxn modelId="{70744510-E458-4D2B-98D0-CE1C27C33B25}" type="presParOf" srcId="{BDD620D3-3A44-4438-9A5F-DEFF2C12B62B}" destId="{03CDBC8C-322B-4A69-9A7B-C52421DED4FC}" srcOrd="6" destOrd="0" presId="urn:microsoft.com/office/officeart/2005/8/layout/list1"/>
    <dgm:cxn modelId="{349E9D9B-B482-4F84-980D-68C5884100D8}" type="presParOf" srcId="{BDD620D3-3A44-4438-9A5F-DEFF2C12B62B}" destId="{EAF7D674-59BB-4C09-BCE5-7971D1EDBA03}" srcOrd="7" destOrd="0" presId="urn:microsoft.com/office/officeart/2005/8/layout/list1"/>
    <dgm:cxn modelId="{A9FE16D3-BE8C-43C8-97C4-FBB32FB795CC}" type="presParOf" srcId="{BDD620D3-3A44-4438-9A5F-DEFF2C12B62B}" destId="{5E989F4C-F086-4E91-862B-5914D04F08F1}" srcOrd="8" destOrd="0" presId="urn:microsoft.com/office/officeart/2005/8/layout/list1"/>
    <dgm:cxn modelId="{59429BD7-E49B-4138-9336-E946B4141882}" type="presParOf" srcId="{5E989F4C-F086-4E91-862B-5914D04F08F1}" destId="{E76DC341-72A5-4C85-BB65-DF4E9BD31952}" srcOrd="0" destOrd="0" presId="urn:microsoft.com/office/officeart/2005/8/layout/list1"/>
    <dgm:cxn modelId="{B7128FA1-473E-4318-A4E4-C7BB200971A9}" type="presParOf" srcId="{5E989F4C-F086-4E91-862B-5914D04F08F1}" destId="{5E12635F-F496-4396-9F41-8D81366C718A}" srcOrd="1" destOrd="0" presId="urn:microsoft.com/office/officeart/2005/8/layout/list1"/>
    <dgm:cxn modelId="{DA2BF85E-3810-4586-B744-E8A64520C9A3}" type="presParOf" srcId="{BDD620D3-3A44-4438-9A5F-DEFF2C12B62B}" destId="{C0FB8F92-3021-4F0D-87FD-EF64C6A0232C}" srcOrd="9" destOrd="0" presId="urn:microsoft.com/office/officeart/2005/8/layout/list1"/>
    <dgm:cxn modelId="{020FAB57-DD77-40A5-B37E-CDF000D13B14}" type="presParOf" srcId="{BDD620D3-3A44-4438-9A5F-DEFF2C12B62B}" destId="{83C13D5A-8842-4176-9641-0A1C8FE49AF9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4964EF76-DBB1-4C44-8F23-FFFACABB5D52}" type="doc">
      <dgm:prSet loTypeId="urn:microsoft.com/office/officeart/2005/8/layout/matrix1" loCatId="matrix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pPr rtl="1"/>
          <a:endParaRPr lang="fa-IR"/>
        </a:p>
      </dgm:t>
    </dgm:pt>
    <dgm:pt modelId="{53611650-7FC3-4994-8406-39544F5B30CE}">
      <dgm:prSet phldrT="[Text]"/>
      <dgm:spPr/>
      <dgm:t>
        <a:bodyPr/>
        <a:lstStyle/>
        <a:p>
          <a:pPr rtl="1"/>
          <a:r>
            <a:rPr lang="fa-IR" b="1" noProof="0">
              <a:latin typeface="IRANYekanFN" panose="020B0506030804020204" pitchFamily="34" charset="-78"/>
              <a:cs typeface="B Mitra" panose="00000400000000000000" pitchFamily="2" charset="-78"/>
            </a:rPr>
            <a:t>راهکارها</a:t>
          </a:r>
          <a:endParaRPr lang="fa-IR" dirty="0"/>
        </a:p>
      </dgm:t>
    </dgm:pt>
    <dgm:pt modelId="{09FFDC1C-39B1-4973-8EAB-7DD34A42EE20}" type="parTrans" cxnId="{C5A4EB4A-7D41-4E3B-8672-ADB01F9BAE40}">
      <dgm:prSet/>
      <dgm:spPr/>
      <dgm:t>
        <a:bodyPr/>
        <a:lstStyle/>
        <a:p>
          <a:pPr rtl="1"/>
          <a:endParaRPr lang="fa-IR"/>
        </a:p>
      </dgm:t>
    </dgm:pt>
    <dgm:pt modelId="{382589B3-5DA7-4EB9-9574-3D2FAC6F0C03}" type="sibTrans" cxnId="{C5A4EB4A-7D41-4E3B-8672-ADB01F9BAE40}">
      <dgm:prSet/>
      <dgm:spPr/>
      <dgm:t>
        <a:bodyPr/>
        <a:lstStyle/>
        <a:p>
          <a:pPr rtl="1"/>
          <a:endParaRPr lang="fa-IR"/>
        </a:p>
      </dgm:t>
    </dgm:pt>
    <dgm:pt modelId="{F3B99042-4010-4089-A004-EF246537D6FB}">
      <dgm:prSet phldrT="[Text]" phldr="0" custT="1"/>
      <dgm:spPr/>
      <dgm:t>
        <a:bodyPr/>
        <a:lstStyle/>
        <a:p>
          <a:pPr rtl="1"/>
          <a:r>
            <a:rPr lang="fa-IR" sz="2800" b="1" dirty="0">
              <a:cs typeface="B Mitra" panose="00000400000000000000" pitchFamily="2" charset="-78"/>
            </a:rPr>
            <a:t>بریکس و شانگهای</a:t>
          </a:r>
        </a:p>
      </dgm:t>
    </dgm:pt>
    <dgm:pt modelId="{08EE2F3F-A6C9-4DC2-957B-BA658D0BFA1A}" type="parTrans" cxnId="{5AE54581-4571-4706-9EC7-F57434EE6277}">
      <dgm:prSet/>
      <dgm:spPr/>
      <dgm:t>
        <a:bodyPr/>
        <a:lstStyle/>
        <a:p>
          <a:pPr rtl="1"/>
          <a:endParaRPr lang="fa-IR"/>
        </a:p>
      </dgm:t>
    </dgm:pt>
    <dgm:pt modelId="{65AB908C-92C1-426C-A7D1-1B52D8EC052D}" type="sibTrans" cxnId="{5AE54581-4571-4706-9EC7-F57434EE6277}">
      <dgm:prSet/>
      <dgm:spPr/>
      <dgm:t>
        <a:bodyPr/>
        <a:lstStyle/>
        <a:p>
          <a:pPr rtl="1"/>
          <a:endParaRPr lang="fa-IR"/>
        </a:p>
      </dgm:t>
    </dgm:pt>
    <dgm:pt modelId="{B1607008-5A01-4011-A638-E692A27D33DB}">
      <dgm:prSet phldrT="[Text]" phldr="0"/>
      <dgm:spPr/>
      <dgm:t>
        <a:bodyPr/>
        <a:lstStyle/>
        <a:p>
          <a:pPr rtl="1"/>
          <a:r>
            <a:rPr lang="fa-IR" b="1" dirty="0">
              <a:cs typeface="B Mitra" panose="00000400000000000000" pitchFamily="2" charset="-78"/>
            </a:rPr>
            <a:t>چین و روسیه</a:t>
          </a:r>
        </a:p>
      </dgm:t>
    </dgm:pt>
    <dgm:pt modelId="{F11400FA-B6EB-4BD1-AD54-19AE2E928388}" type="parTrans" cxnId="{529A9AFD-A08B-423F-8429-BD59C7E3CFC9}">
      <dgm:prSet/>
      <dgm:spPr/>
      <dgm:t>
        <a:bodyPr/>
        <a:lstStyle/>
        <a:p>
          <a:pPr rtl="1"/>
          <a:endParaRPr lang="fa-IR"/>
        </a:p>
      </dgm:t>
    </dgm:pt>
    <dgm:pt modelId="{D9E89850-6BA8-4E83-8249-A01F2BA60222}" type="sibTrans" cxnId="{529A9AFD-A08B-423F-8429-BD59C7E3CFC9}">
      <dgm:prSet/>
      <dgm:spPr/>
      <dgm:t>
        <a:bodyPr/>
        <a:lstStyle/>
        <a:p>
          <a:pPr rtl="1"/>
          <a:endParaRPr lang="fa-IR"/>
        </a:p>
      </dgm:t>
    </dgm:pt>
    <dgm:pt modelId="{2C0686CC-6B65-40F6-8A18-1E37CE542E1D}">
      <dgm:prSet phldrT="[Text]" phldr="0"/>
      <dgm:spPr/>
      <dgm:t>
        <a:bodyPr/>
        <a:lstStyle/>
        <a:p>
          <a:pPr rtl="1"/>
          <a:r>
            <a:rPr lang="fa-IR" b="1" dirty="0">
              <a:cs typeface="B Mitra" panose="00000400000000000000" pitchFamily="2" charset="-78"/>
            </a:rPr>
            <a:t>جمع‌سپاری و واگذاری</a:t>
          </a:r>
        </a:p>
      </dgm:t>
    </dgm:pt>
    <dgm:pt modelId="{83DD0B8D-5ED6-4FDE-8BCB-B4F1ACC39523}" type="parTrans" cxnId="{514E34CE-6E79-4C68-A2D9-5C578FE1E29E}">
      <dgm:prSet/>
      <dgm:spPr/>
      <dgm:t>
        <a:bodyPr/>
        <a:lstStyle/>
        <a:p>
          <a:pPr rtl="1"/>
          <a:endParaRPr lang="fa-IR"/>
        </a:p>
      </dgm:t>
    </dgm:pt>
    <dgm:pt modelId="{4712ED33-A6AC-4E10-B841-92D3E384F4E1}" type="sibTrans" cxnId="{514E34CE-6E79-4C68-A2D9-5C578FE1E29E}">
      <dgm:prSet/>
      <dgm:spPr/>
      <dgm:t>
        <a:bodyPr/>
        <a:lstStyle/>
        <a:p>
          <a:pPr rtl="1"/>
          <a:endParaRPr lang="fa-IR"/>
        </a:p>
      </dgm:t>
    </dgm:pt>
    <dgm:pt modelId="{0909EC28-B0CC-4C5D-85FB-017C41683214}">
      <dgm:prSet/>
      <dgm:spPr/>
    </dgm:pt>
    <dgm:pt modelId="{6E3A537F-CF82-452D-AA2F-D37294BD6666}" type="parTrans" cxnId="{8AF23FE2-C0E0-48ED-8668-E6998CB468DB}">
      <dgm:prSet/>
      <dgm:spPr/>
      <dgm:t>
        <a:bodyPr/>
        <a:lstStyle/>
        <a:p>
          <a:pPr rtl="1"/>
          <a:endParaRPr lang="fa-IR"/>
        </a:p>
      </dgm:t>
    </dgm:pt>
    <dgm:pt modelId="{9530DDDD-EB15-4E5B-AC0D-7849797193C1}" type="sibTrans" cxnId="{8AF23FE2-C0E0-48ED-8668-E6998CB468DB}">
      <dgm:prSet/>
      <dgm:spPr/>
      <dgm:t>
        <a:bodyPr/>
        <a:lstStyle/>
        <a:p>
          <a:pPr rtl="1"/>
          <a:endParaRPr lang="fa-IR"/>
        </a:p>
      </dgm:t>
    </dgm:pt>
    <dgm:pt modelId="{6AF31F57-78BA-4EC9-AA3C-D7769C396FB8}">
      <dgm:prSet phldrT="[Text]" phldr="0"/>
      <dgm:spPr/>
      <dgm:t>
        <a:bodyPr/>
        <a:lstStyle/>
        <a:p>
          <a:pPr rtl="1"/>
          <a:r>
            <a:rPr lang="fa-IR" b="1" dirty="0">
              <a:cs typeface="B Mitra" panose="00000400000000000000" pitchFamily="2" charset="-78"/>
            </a:rPr>
            <a:t>اعطای تسهیلات برای ورود بخش خصوصی</a:t>
          </a:r>
        </a:p>
      </dgm:t>
    </dgm:pt>
    <dgm:pt modelId="{740878C6-E53B-4B9B-B8FD-4ED5B7177F41}" type="sibTrans" cxnId="{19290654-6235-4B29-BFD4-11653E0D80F1}">
      <dgm:prSet/>
      <dgm:spPr/>
      <dgm:t>
        <a:bodyPr/>
        <a:lstStyle/>
        <a:p>
          <a:pPr rtl="1"/>
          <a:endParaRPr lang="fa-IR"/>
        </a:p>
      </dgm:t>
    </dgm:pt>
    <dgm:pt modelId="{41EBADDD-12F0-4FC3-A705-E681D578A9C8}" type="parTrans" cxnId="{19290654-6235-4B29-BFD4-11653E0D80F1}">
      <dgm:prSet/>
      <dgm:spPr/>
      <dgm:t>
        <a:bodyPr/>
        <a:lstStyle/>
        <a:p>
          <a:pPr rtl="1"/>
          <a:endParaRPr lang="fa-IR"/>
        </a:p>
      </dgm:t>
    </dgm:pt>
    <dgm:pt modelId="{5D3218F4-D6F3-47FD-A092-F75213030864}" type="pres">
      <dgm:prSet presAssocID="{4964EF76-DBB1-4C44-8F23-FFFACABB5D52}" presName="diagram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DAEEB980-1A46-4343-B60D-ED585E4B979F}" type="pres">
      <dgm:prSet presAssocID="{4964EF76-DBB1-4C44-8F23-FFFACABB5D52}" presName="matrix" presStyleCnt="0"/>
      <dgm:spPr/>
    </dgm:pt>
    <dgm:pt modelId="{40CDB50E-2C6D-42D7-A8DD-811CD9AD23FB}" type="pres">
      <dgm:prSet presAssocID="{4964EF76-DBB1-4C44-8F23-FFFACABB5D52}" presName="tile1" presStyleLbl="node1" presStyleIdx="0" presStyleCnt="4" custLinFactNeighborX="-2075" custLinFactNeighborY="-2237"/>
      <dgm:spPr/>
    </dgm:pt>
    <dgm:pt modelId="{7CE7946A-8752-41F4-BF3A-7DD4C4D09597}" type="pres">
      <dgm:prSet presAssocID="{4964EF76-DBB1-4C44-8F23-FFFACABB5D52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A9E8F2D4-F4A3-49AB-8884-BA9494D07FD3}" type="pres">
      <dgm:prSet presAssocID="{4964EF76-DBB1-4C44-8F23-FFFACABB5D52}" presName="tile2" presStyleLbl="node1" presStyleIdx="1" presStyleCnt="4"/>
      <dgm:spPr/>
    </dgm:pt>
    <dgm:pt modelId="{6903DFAE-540B-40CB-90F6-6C05C76C824E}" type="pres">
      <dgm:prSet presAssocID="{4964EF76-DBB1-4C44-8F23-FFFACABB5D52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3D4B9EEC-F028-4BA4-AF32-950174C6F8B7}" type="pres">
      <dgm:prSet presAssocID="{4964EF76-DBB1-4C44-8F23-FFFACABB5D52}" presName="tile3" presStyleLbl="node1" presStyleIdx="2" presStyleCnt="4"/>
      <dgm:spPr/>
    </dgm:pt>
    <dgm:pt modelId="{7074E696-8FC3-4B37-A527-CEF88F8ED0E2}" type="pres">
      <dgm:prSet presAssocID="{4964EF76-DBB1-4C44-8F23-FFFACABB5D52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F9DB3710-D693-4B3D-9D9A-29F2E7551226}" type="pres">
      <dgm:prSet presAssocID="{4964EF76-DBB1-4C44-8F23-FFFACABB5D52}" presName="tile4" presStyleLbl="node1" presStyleIdx="3" presStyleCnt="4"/>
      <dgm:spPr/>
    </dgm:pt>
    <dgm:pt modelId="{417296A1-94DB-40FD-83A7-FDF8D2BDDEE1}" type="pres">
      <dgm:prSet presAssocID="{4964EF76-DBB1-4C44-8F23-FFFACABB5D52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</dgm:pt>
    <dgm:pt modelId="{367BAF50-E773-498C-9E5D-CDFD94C23BF2}" type="pres">
      <dgm:prSet presAssocID="{4964EF76-DBB1-4C44-8F23-FFFACABB5D52}" presName="centerTile" presStyleLbl="fgShp" presStyleIdx="0" presStyleCnt="1">
        <dgm:presLayoutVars>
          <dgm:chMax val="0"/>
          <dgm:chPref val="0"/>
        </dgm:presLayoutVars>
      </dgm:prSet>
      <dgm:spPr/>
    </dgm:pt>
  </dgm:ptLst>
  <dgm:cxnLst>
    <dgm:cxn modelId="{E701223A-250E-477C-BAD0-355DAEB00FD2}" type="presOf" srcId="{2C0686CC-6B65-40F6-8A18-1E37CE542E1D}" destId="{F9DB3710-D693-4B3D-9D9A-29F2E7551226}" srcOrd="0" destOrd="0" presId="urn:microsoft.com/office/officeart/2005/8/layout/matrix1"/>
    <dgm:cxn modelId="{86FB7A69-A17E-4B3A-9F6D-985BC3A4E383}" type="presOf" srcId="{6AF31F57-78BA-4EC9-AA3C-D7769C396FB8}" destId="{6903DFAE-540B-40CB-90F6-6C05C76C824E}" srcOrd="1" destOrd="0" presId="urn:microsoft.com/office/officeart/2005/8/layout/matrix1"/>
    <dgm:cxn modelId="{C5A4EB4A-7D41-4E3B-8672-ADB01F9BAE40}" srcId="{4964EF76-DBB1-4C44-8F23-FFFACABB5D52}" destId="{53611650-7FC3-4994-8406-39544F5B30CE}" srcOrd="0" destOrd="0" parTransId="{09FFDC1C-39B1-4973-8EAB-7DD34A42EE20}" sibTransId="{382589B3-5DA7-4EB9-9574-3D2FAC6F0C03}"/>
    <dgm:cxn modelId="{90CD586F-F100-4E70-8A8A-DED51634FEAB}" type="presOf" srcId="{F3B99042-4010-4089-A004-EF246537D6FB}" destId="{7CE7946A-8752-41F4-BF3A-7DD4C4D09597}" srcOrd="1" destOrd="0" presId="urn:microsoft.com/office/officeart/2005/8/layout/matrix1"/>
    <dgm:cxn modelId="{19290654-6235-4B29-BFD4-11653E0D80F1}" srcId="{53611650-7FC3-4994-8406-39544F5B30CE}" destId="{6AF31F57-78BA-4EC9-AA3C-D7769C396FB8}" srcOrd="1" destOrd="0" parTransId="{41EBADDD-12F0-4FC3-A705-E681D578A9C8}" sibTransId="{740878C6-E53B-4B9B-B8FD-4ED5B7177F41}"/>
    <dgm:cxn modelId="{33B31159-C312-4C43-BE70-83C06307315E}" type="presOf" srcId="{B1607008-5A01-4011-A638-E692A27D33DB}" destId="{3D4B9EEC-F028-4BA4-AF32-950174C6F8B7}" srcOrd="0" destOrd="0" presId="urn:microsoft.com/office/officeart/2005/8/layout/matrix1"/>
    <dgm:cxn modelId="{9A32A859-D6D0-4393-BB56-ED243106667B}" type="presOf" srcId="{B1607008-5A01-4011-A638-E692A27D33DB}" destId="{7074E696-8FC3-4B37-A527-CEF88F8ED0E2}" srcOrd="1" destOrd="0" presId="urn:microsoft.com/office/officeart/2005/8/layout/matrix1"/>
    <dgm:cxn modelId="{5AE54581-4571-4706-9EC7-F57434EE6277}" srcId="{53611650-7FC3-4994-8406-39544F5B30CE}" destId="{F3B99042-4010-4089-A004-EF246537D6FB}" srcOrd="0" destOrd="0" parTransId="{08EE2F3F-A6C9-4DC2-957B-BA658D0BFA1A}" sibTransId="{65AB908C-92C1-426C-A7D1-1B52D8EC052D}"/>
    <dgm:cxn modelId="{5834FEA6-7B31-4683-9F74-1EE97C7EE146}" type="presOf" srcId="{F3B99042-4010-4089-A004-EF246537D6FB}" destId="{40CDB50E-2C6D-42D7-A8DD-811CD9AD23FB}" srcOrd="0" destOrd="0" presId="urn:microsoft.com/office/officeart/2005/8/layout/matrix1"/>
    <dgm:cxn modelId="{2C35F1C4-E272-4F21-AB8F-FF1A09DB0D34}" type="presOf" srcId="{53611650-7FC3-4994-8406-39544F5B30CE}" destId="{367BAF50-E773-498C-9E5D-CDFD94C23BF2}" srcOrd="0" destOrd="0" presId="urn:microsoft.com/office/officeart/2005/8/layout/matrix1"/>
    <dgm:cxn modelId="{514E34CE-6E79-4C68-A2D9-5C578FE1E29E}" srcId="{53611650-7FC3-4994-8406-39544F5B30CE}" destId="{2C0686CC-6B65-40F6-8A18-1E37CE542E1D}" srcOrd="3" destOrd="0" parTransId="{83DD0B8D-5ED6-4FDE-8BCB-B4F1ACC39523}" sibTransId="{4712ED33-A6AC-4E10-B841-92D3E384F4E1}"/>
    <dgm:cxn modelId="{1D0B80DC-F941-49DB-A056-C1053F2AA367}" type="presOf" srcId="{6AF31F57-78BA-4EC9-AA3C-D7769C396FB8}" destId="{A9E8F2D4-F4A3-49AB-8884-BA9494D07FD3}" srcOrd="0" destOrd="0" presId="urn:microsoft.com/office/officeart/2005/8/layout/matrix1"/>
    <dgm:cxn modelId="{7DE722E2-6681-4CFF-878C-64BBAA6D14AB}" type="presOf" srcId="{2C0686CC-6B65-40F6-8A18-1E37CE542E1D}" destId="{417296A1-94DB-40FD-83A7-FDF8D2BDDEE1}" srcOrd="1" destOrd="0" presId="urn:microsoft.com/office/officeart/2005/8/layout/matrix1"/>
    <dgm:cxn modelId="{8AF23FE2-C0E0-48ED-8668-E6998CB468DB}" srcId="{4964EF76-DBB1-4C44-8F23-FFFACABB5D52}" destId="{0909EC28-B0CC-4C5D-85FB-017C41683214}" srcOrd="1" destOrd="0" parTransId="{6E3A537F-CF82-452D-AA2F-D37294BD6666}" sibTransId="{9530DDDD-EB15-4E5B-AC0D-7849797193C1}"/>
    <dgm:cxn modelId="{DE18AFE2-6422-4262-BBD4-28EDF89F4963}" type="presOf" srcId="{4964EF76-DBB1-4C44-8F23-FFFACABB5D52}" destId="{5D3218F4-D6F3-47FD-A092-F75213030864}" srcOrd="0" destOrd="0" presId="urn:microsoft.com/office/officeart/2005/8/layout/matrix1"/>
    <dgm:cxn modelId="{529A9AFD-A08B-423F-8429-BD59C7E3CFC9}" srcId="{53611650-7FC3-4994-8406-39544F5B30CE}" destId="{B1607008-5A01-4011-A638-E692A27D33DB}" srcOrd="2" destOrd="0" parTransId="{F11400FA-B6EB-4BD1-AD54-19AE2E928388}" sibTransId="{D9E89850-6BA8-4E83-8249-A01F2BA60222}"/>
    <dgm:cxn modelId="{2F7FD30A-D797-4214-A412-A8CB3AD1BD22}" type="presParOf" srcId="{5D3218F4-D6F3-47FD-A092-F75213030864}" destId="{DAEEB980-1A46-4343-B60D-ED585E4B979F}" srcOrd="0" destOrd="0" presId="urn:microsoft.com/office/officeart/2005/8/layout/matrix1"/>
    <dgm:cxn modelId="{0B4CA84B-1F04-4304-9250-2321F8927E5D}" type="presParOf" srcId="{DAEEB980-1A46-4343-B60D-ED585E4B979F}" destId="{40CDB50E-2C6D-42D7-A8DD-811CD9AD23FB}" srcOrd="0" destOrd="0" presId="urn:microsoft.com/office/officeart/2005/8/layout/matrix1"/>
    <dgm:cxn modelId="{77CFDEFA-1B17-4602-8E42-76045E7DEF37}" type="presParOf" srcId="{DAEEB980-1A46-4343-B60D-ED585E4B979F}" destId="{7CE7946A-8752-41F4-BF3A-7DD4C4D09597}" srcOrd="1" destOrd="0" presId="urn:microsoft.com/office/officeart/2005/8/layout/matrix1"/>
    <dgm:cxn modelId="{B58E4E89-741C-434A-8369-9A31D6C4E817}" type="presParOf" srcId="{DAEEB980-1A46-4343-B60D-ED585E4B979F}" destId="{A9E8F2D4-F4A3-49AB-8884-BA9494D07FD3}" srcOrd="2" destOrd="0" presId="urn:microsoft.com/office/officeart/2005/8/layout/matrix1"/>
    <dgm:cxn modelId="{B6E84D13-4D94-47F1-9ABB-4E23EE69BC8B}" type="presParOf" srcId="{DAEEB980-1A46-4343-B60D-ED585E4B979F}" destId="{6903DFAE-540B-40CB-90F6-6C05C76C824E}" srcOrd="3" destOrd="0" presId="urn:microsoft.com/office/officeart/2005/8/layout/matrix1"/>
    <dgm:cxn modelId="{D8DC1E20-BFBF-4340-BD10-22F2CE5F88C4}" type="presParOf" srcId="{DAEEB980-1A46-4343-B60D-ED585E4B979F}" destId="{3D4B9EEC-F028-4BA4-AF32-950174C6F8B7}" srcOrd="4" destOrd="0" presId="urn:microsoft.com/office/officeart/2005/8/layout/matrix1"/>
    <dgm:cxn modelId="{9C5AE345-1E52-479D-B72A-BA0806724C0D}" type="presParOf" srcId="{DAEEB980-1A46-4343-B60D-ED585E4B979F}" destId="{7074E696-8FC3-4B37-A527-CEF88F8ED0E2}" srcOrd="5" destOrd="0" presId="urn:microsoft.com/office/officeart/2005/8/layout/matrix1"/>
    <dgm:cxn modelId="{EC501737-064A-4D90-B453-5450C9F2C1C8}" type="presParOf" srcId="{DAEEB980-1A46-4343-B60D-ED585E4B979F}" destId="{F9DB3710-D693-4B3D-9D9A-29F2E7551226}" srcOrd="6" destOrd="0" presId="urn:microsoft.com/office/officeart/2005/8/layout/matrix1"/>
    <dgm:cxn modelId="{8345E0E8-9399-47A9-9A4B-62646D9CC04E}" type="presParOf" srcId="{DAEEB980-1A46-4343-B60D-ED585E4B979F}" destId="{417296A1-94DB-40FD-83A7-FDF8D2BDDEE1}" srcOrd="7" destOrd="0" presId="urn:microsoft.com/office/officeart/2005/8/layout/matrix1"/>
    <dgm:cxn modelId="{005AE86E-C4EE-4111-ADA3-C4DD90685C58}" type="presParOf" srcId="{5D3218F4-D6F3-47FD-A092-F75213030864}" destId="{367BAF50-E773-498C-9E5D-CDFD94C23BF2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76DCFD89-9459-4E4D-8FF3-102F72BFF60E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fa-IR"/>
        </a:p>
      </dgm:t>
    </dgm:pt>
    <dgm:pt modelId="{F70C12D5-5137-484B-8036-1585946CB2CC}">
      <dgm:prSet phldrT="[Text]" custT="1"/>
      <dgm:spPr/>
      <dgm:t>
        <a:bodyPr/>
        <a:lstStyle/>
        <a:p>
          <a:pPr rtl="1"/>
          <a:r>
            <a:rPr lang="fa-IR" sz="2000" b="1" dirty="0">
              <a:solidFill>
                <a:schemeClr val="tx1"/>
              </a:solidFill>
              <a:cs typeface="B Mitra" panose="00000400000000000000" pitchFamily="2" charset="-78"/>
            </a:rPr>
            <a:t>شانگهای</a:t>
          </a:r>
        </a:p>
      </dgm:t>
    </dgm:pt>
    <dgm:pt modelId="{B1337440-45F5-4AF4-9299-1454AA045E7C}" type="parTrans" cxnId="{F0C7A622-7325-4488-9D53-FCB24CDA6367}">
      <dgm:prSet/>
      <dgm:spPr/>
      <dgm:t>
        <a:bodyPr/>
        <a:lstStyle/>
        <a:p>
          <a:pPr rtl="1"/>
          <a:endParaRPr lang="fa-IR"/>
        </a:p>
      </dgm:t>
    </dgm:pt>
    <dgm:pt modelId="{1375996A-0B91-4ED3-819F-B72E53E4C6E9}" type="sibTrans" cxnId="{F0C7A622-7325-4488-9D53-FCB24CDA6367}">
      <dgm:prSet/>
      <dgm:spPr/>
      <dgm:t>
        <a:bodyPr/>
        <a:lstStyle/>
        <a:p>
          <a:pPr rtl="1"/>
          <a:endParaRPr lang="fa-IR"/>
        </a:p>
      </dgm:t>
    </dgm:pt>
    <dgm:pt modelId="{41EA904A-2F0F-4CAF-BD80-792EAB5C74F4}">
      <dgm:prSet phldrT="[Text]" custT="1"/>
      <dgm:spPr/>
      <dgm:t>
        <a:bodyPr/>
        <a:lstStyle/>
        <a:p>
          <a:pPr rtl="1"/>
          <a:r>
            <a:rPr lang="fa-IR" sz="2000" dirty="0">
              <a:cs typeface="B Mitra" panose="00000400000000000000" pitchFamily="2" charset="-78"/>
            </a:rPr>
            <a:t> </a:t>
          </a:r>
          <a:r>
            <a:rPr lang="fa-IR" sz="1800" b="1" dirty="0">
              <a:cs typeface="B Mitra" panose="00000400000000000000" pitchFamily="2" charset="-78"/>
            </a:rPr>
            <a:t>سند راهبرد همکاری انرژی </a:t>
          </a:r>
          <a:r>
            <a:rPr lang="fa-IR" sz="2000" dirty="0">
              <a:cs typeface="B Mitra" panose="00000400000000000000" pitchFamily="2" charset="-78"/>
            </a:rPr>
            <a:t>تا افق سال۲۰۳۰: سرمایه‌گذاری‌های مشترک در تولید انرژی و تجهیزات منابع تجدیدپذیر</a:t>
          </a:r>
        </a:p>
      </dgm:t>
    </dgm:pt>
    <dgm:pt modelId="{EDC73E99-337F-4E55-8BCE-A6F6D025B5C1}" type="parTrans" cxnId="{64939A9B-D8D1-48DB-B214-A78B9FF335CB}">
      <dgm:prSet/>
      <dgm:spPr/>
      <dgm:t>
        <a:bodyPr/>
        <a:lstStyle/>
        <a:p>
          <a:pPr rtl="1"/>
          <a:endParaRPr lang="fa-IR"/>
        </a:p>
      </dgm:t>
    </dgm:pt>
    <dgm:pt modelId="{C5738DCD-EDD3-4263-ACFF-6A72F57D7E5D}" type="sibTrans" cxnId="{64939A9B-D8D1-48DB-B214-A78B9FF335CB}">
      <dgm:prSet/>
      <dgm:spPr/>
      <dgm:t>
        <a:bodyPr/>
        <a:lstStyle/>
        <a:p>
          <a:pPr rtl="1"/>
          <a:endParaRPr lang="fa-IR"/>
        </a:p>
      </dgm:t>
    </dgm:pt>
    <dgm:pt modelId="{11F9F0EC-1DBB-4A86-B156-2C1F2235D532}">
      <dgm:prSet phldrT="[Text]" phldr="0" custT="1"/>
      <dgm:spPr/>
      <dgm:t>
        <a:bodyPr/>
        <a:lstStyle/>
        <a:p>
          <a:pPr rtl="1"/>
          <a:r>
            <a:rPr lang="fa-IR" sz="2000" b="1" dirty="0">
              <a:solidFill>
                <a:schemeClr val="tx1"/>
              </a:solidFill>
              <a:cs typeface="B Mitra" panose="00000400000000000000" pitchFamily="2" charset="-78"/>
            </a:rPr>
            <a:t>بخش خصوصی</a:t>
          </a:r>
        </a:p>
      </dgm:t>
    </dgm:pt>
    <dgm:pt modelId="{3EBD739E-7834-410C-B3C7-CC84E943BBCB}" type="parTrans" cxnId="{1075BCAF-5C96-4872-A726-8D3ED8C7CB3D}">
      <dgm:prSet/>
      <dgm:spPr/>
      <dgm:t>
        <a:bodyPr/>
        <a:lstStyle/>
        <a:p>
          <a:pPr rtl="1"/>
          <a:endParaRPr lang="fa-IR"/>
        </a:p>
      </dgm:t>
    </dgm:pt>
    <dgm:pt modelId="{1DACD547-F819-43DB-A603-3F0EAE74A8D3}" type="sibTrans" cxnId="{1075BCAF-5C96-4872-A726-8D3ED8C7CB3D}">
      <dgm:prSet/>
      <dgm:spPr/>
      <dgm:t>
        <a:bodyPr/>
        <a:lstStyle/>
        <a:p>
          <a:pPr rtl="1"/>
          <a:endParaRPr lang="fa-IR"/>
        </a:p>
      </dgm:t>
    </dgm:pt>
    <dgm:pt modelId="{D89144B5-EEF0-40E5-8A11-19251D1003A1}">
      <dgm:prSet phldrT="[Text]" custT="1"/>
      <dgm:spPr/>
      <dgm:t>
        <a:bodyPr/>
        <a:lstStyle/>
        <a:p>
          <a:pPr rtl="1"/>
          <a:r>
            <a:rPr lang="fa-IR" sz="1800" b="1" dirty="0">
              <a:cs typeface="B Mitra" panose="00000400000000000000" pitchFamily="2" charset="-78"/>
            </a:rPr>
            <a:t>شهرک‌های انرژی تجدیدپذیر</a:t>
          </a:r>
        </a:p>
      </dgm:t>
    </dgm:pt>
    <dgm:pt modelId="{6EB2640B-4737-4FB0-938E-491779E54BB0}" type="parTrans" cxnId="{AC5B03C9-A1B8-48F4-959C-0D869FF361A8}">
      <dgm:prSet/>
      <dgm:spPr/>
      <dgm:t>
        <a:bodyPr/>
        <a:lstStyle/>
        <a:p>
          <a:pPr rtl="1"/>
          <a:endParaRPr lang="fa-IR"/>
        </a:p>
      </dgm:t>
    </dgm:pt>
    <dgm:pt modelId="{F60E7A32-536C-43A5-A943-5B3F954A4C06}" type="sibTrans" cxnId="{AC5B03C9-A1B8-48F4-959C-0D869FF361A8}">
      <dgm:prSet/>
      <dgm:spPr/>
      <dgm:t>
        <a:bodyPr/>
        <a:lstStyle/>
        <a:p>
          <a:pPr rtl="1"/>
          <a:endParaRPr lang="fa-IR"/>
        </a:p>
      </dgm:t>
    </dgm:pt>
    <dgm:pt modelId="{555C83EC-9891-4A46-848D-1B7ACD7E6CF6}">
      <dgm:prSet phldrT="[Text]" phldr="0"/>
      <dgm:spPr/>
      <dgm:t>
        <a:bodyPr/>
        <a:lstStyle/>
        <a:p>
          <a:pPr rtl="1"/>
          <a:r>
            <a:rPr lang="fa-IR" sz="1900" b="0" dirty="0">
              <a:cs typeface="B Mitra" panose="00000400000000000000" pitchFamily="2" charset="-78"/>
            </a:rPr>
            <a:t>تصدی کامل بخش دولتی و </a:t>
          </a:r>
          <a:r>
            <a:rPr lang="fa-IR" sz="1900" b="0" i="0" dirty="0">
              <a:cs typeface="B Mitra" panose="00000400000000000000" pitchFamily="2" charset="-78"/>
            </a:rPr>
            <a:t>رقابت نابرابر بخش دولتی با خصوصی؛ قیمت‌گذاری دستوری و...</a:t>
          </a:r>
          <a:endParaRPr lang="fa-IR" sz="1900" b="0" dirty="0">
            <a:cs typeface="B Mitra" panose="00000400000000000000" pitchFamily="2" charset="-78"/>
          </a:endParaRPr>
        </a:p>
      </dgm:t>
    </dgm:pt>
    <dgm:pt modelId="{1BD607BA-EAD1-4359-991E-F65095AB0D1A}" type="parTrans" cxnId="{31999F3E-8DCC-426C-ACA4-7FB9010FFC0E}">
      <dgm:prSet/>
      <dgm:spPr/>
      <dgm:t>
        <a:bodyPr/>
        <a:lstStyle/>
        <a:p>
          <a:pPr rtl="1"/>
          <a:endParaRPr lang="fa-IR"/>
        </a:p>
      </dgm:t>
    </dgm:pt>
    <dgm:pt modelId="{D5DE6F11-E18E-4062-B31F-7182EAA7433E}" type="sibTrans" cxnId="{31999F3E-8DCC-426C-ACA4-7FB9010FFC0E}">
      <dgm:prSet/>
      <dgm:spPr/>
      <dgm:t>
        <a:bodyPr/>
        <a:lstStyle/>
        <a:p>
          <a:pPr rtl="1"/>
          <a:endParaRPr lang="fa-IR"/>
        </a:p>
      </dgm:t>
    </dgm:pt>
    <dgm:pt modelId="{4213C2AA-593F-4107-A1DB-22A275933566}">
      <dgm:prSet phldrT="[Text]" custT="1"/>
      <dgm:spPr/>
      <dgm:t>
        <a:bodyPr/>
        <a:lstStyle/>
        <a:p>
          <a:pPr marL="0" marR="0" lvl="0" indent="0" algn="ctr" defTabSz="914400" rtl="1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fa-IR" sz="1600" b="1" dirty="0">
              <a:solidFill>
                <a:prstClr val="black"/>
              </a:solidFill>
              <a:latin typeface="IRANYekanFN" panose="020B0506030804020204" pitchFamily="34" charset="-78"/>
              <a:cs typeface="B Mitra" panose="00000400000000000000" pitchFamily="2" charset="-78"/>
            </a:rPr>
            <a:t>توافقنامه جامع راهبردی ایران و روسیه</a:t>
          </a:r>
        </a:p>
        <a:p>
          <a:pPr rtl="1"/>
          <a:endParaRPr lang="fa-IR" sz="900" dirty="0"/>
        </a:p>
      </dgm:t>
    </dgm:pt>
    <dgm:pt modelId="{BAEC6743-2F52-47D6-9679-33C16ACF29FC}" type="parTrans" cxnId="{561102EC-55C9-44D5-AA19-F5F5C90ADF75}">
      <dgm:prSet/>
      <dgm:spPr/>
      <dgm:t>
        <a:bodyPr/>
        <a:lstStyle/>
        <a:p>
          <a:pPr rtl="1"/>
          <a:endParaRPr lang="fa-IR"/>
        </a:p>
      </dgm:t>
    </dgm:pt>
    <dgm:pt modelId="{130FABA3-3D8D-4EC2-87B6-B6E08EE0919E}" type="sibTrans" cxnId="{561102EC-55C9-44D5-AA19-F5F5C90ADF75}">
      <dgm:prSet/>
      <dgm:spPr/>
      <dgm:t>
        <a:bodyPr/>
        <a:lstStyle/>
        <a:p>
          <a:pPr rtl="1"/>
          <a:endParaRPr lang="fa-IR"/>
        </a:p>
      </dgm:t>
    </dgm:pt>
    <dgm:pt modelId="{3E27AA9F-0247-4FF1-BFC8-C971E0E99887}">
      <dgm:prSet phldrT="[Text]" custT="1"/>
      <dgm:spPr/>
      <dgm:t>
        <a:bodyPr/>
        <a:lstStyle/>
        <a:p>
          <a:pPr rtl="1"/>
          <a:r>
            <a:rPr lang="fa-IR" sz="1800" b="1" dirty="0">
              <a:solidFill>
                <a:prstClr val="black"/>
              </a:solidFill>
              <a:latin typeface="IRANYekanFN" panose="020B0506030804020204" pitchFamily="34" charset="-78"/>
              <a:cs typeface="B Mitra" panose="00000400000000000000" pitchFamily="2" charset="-78"/>
            </a:rPr>
            <a:t>ماده 22، بند 3:</a:t>
          </a:r>
          <a:endParaRPr lang="fa-IR" sz="1800" b="1" dirty="0"/>
        </a:p>
      </dgm:t>
    </dgm:pt>
    <dgm:pt modelId="{C24207E8-8D4E-480B-BE02-60B3C40A97EA}" type="parTrans" cxnId="{BFD84EDF-AA0F-4B8F-972E-85E60CA341DA}">
      <dgm:prSet/>
      <dgm:spPr/>
      <dgm:t>
        <a:bodyPr/>
        <a:lstStyle/>
        <a:p>
          <a:pPr rtl="1"/>
          <a:endParaRPr lang="fa-IR"/>
        </a:p>
      </dgm:t>
    </dgm:pt>
    <dgm:pt modelId="{056117C0-853E-426F-891A-BFA4A24960E5}" type="sibTrans" cxnId="{BFD84EDF-AA0F-4B8F-972E-85E60CA341DA}">
      <dgm:prSet/>
      <dgm:spPr/>
      <dgm:t>
        <a:bodyPr/>
        <a:lstStyle/>
        <a:p>
          <a:pPr rtl="1"/>
          <a:endParaRPr lang="fa-IR"/>
        </a:p>
      </dgm:t>
    </dgm:pt>
    <dgm:pt modelId="{3F9960D2-5F8E-412C-8437-F7E0C4923029}">
      <dgm:prSet custT="1"/>
      <dgm:spPr/>
      <dgm:t>
        <a:bodyPr/>
        <a:lstStyle/>
        <a:p>
          <a:pPr rtl="1">
            <a:buClrTx/>
            <a:buSzTx/>
            <a:buFontTx/>
            <a:buNone/>
          </a:pPr>
          <a:r>
            <a:rPr lang="fa-IR" sz="2000" b="1" dirty="0">
              <a:solidFill>
                <a:prstClr val="black"/>
              </a:solidFill>
              <a:latin typeface="IRANYekanFN" panose="020B0506030804020204" pitchFamily="34" charset="-78"/>
              <a:cs typeface="B Mitra" panose="00000400000000000000" pitchFamily="2" charset="-78"/>
            </a:rPr>
            <a:t>بریکس</a:t>
          </a:r>
        </a:p>
      </dgm:t>
    </dgm:pt>
    <dgm:pt modelId="{B4C8960C-A217-41D1-8C9C-28B5D7F051AA}" type="parTrans" cxnId="{26594E05-96DB-41D7-A5C2-9E2EABB312B8}">
      <dgm:prSet/>
      <dgm:spPr/>
      <dgm:t>
        <a:bodyPr/>
        <a:lstStyle/>
        <a:p>
          <a:pPr rtl="1"/>
          <a:endParaRPr lang="fa-IR"/>
        </a:p>
      </dgm:t>
    </dgm:pt>
    <dgm:pt modelId="{582D4680-57B3-4567-88EE-8E528786305D}" type="sibTrans" cxnId="{26594E05-96DB-41D7-A5C2-9E2EABB312B8}">
      <dgm:prSet/>
      <dgm:spPr/>
      <dgm:t>
        <a:bodyPr/>
        <a:lstStyle/>
        <a:p>
          <a:pPr rtl="1"/>
          <a:endParaRPr lang="fa-IR"/>
        </a:p>
      </dgm:t>
    </dgm:pt>
    <dgm:pt modelId="{9B3603CE-0240-4BEB-BDBE-FF156C807DA0}">
      <dgm:prSet custT="1"/>
      <dgm:spPr/>
      <dgm:t>
        <a:bodyPr/>
        <a:lstStyle/>
        <a:p>
          <a:pPr rtl="1"/>
          <a:r>
            <a:rPr lang="fa-IR" sz="2000" dirty="0">
              <a:solidFill>
                <a:prstClr val="black"/>
              </a:solidFill>
              <a:latin typeface="IRANYekanFN" panose="020B0506030804020204" pitchFamily="34" charset="-78"/>
              <a:cs typeface="B Mitra" panose="00000400000000000000" pitchFamily="2" charset="-78"/>
            </a:rPr>
            <a:t>طرف‌های متعاهد سطح همکاری، تبادل نظر و تجربیات </a:t>
          </a:r>
          <a:r>
            <a:rPr lang="fa-IR" sz="1600" b="1" dirty="0">
              <a:solidFill>
                <a:prstClr val="black"/>
              </a:solidFill>
              <a:latin typeface="IRANYekanFN" panose="020B0506030804020204" pitchFamily="34" charset="-78"/>
              <a:cs typeface="B Mitra" panose="00000400000000000000" pitchFamily="2" charset="-78"/>
            </a:rPr>
            <a:t>در زمینه منابع تجدیدپذیر انرژی </a:t>
          </a:r>
          <a:r>
            <a:rPr lang="fa-IR" sz="2000" dirty="0">
              <a:solidFill>
                <a:prstClr val="black"/>
              </a:solidFill>
              <a:latin typeface="IRANYekanFN" panose="020B0506030804020204" pitchFamily="34" charset="-78"/>
              <a:cs typeface="B Mitra" panose="00000400000000000000" pitchFamily="2" charset="-78"/>
            </a:rPr>
            <a:t>را ارتقا خواهند داد</a:t>
          </a:r>
          <a:endParaRPr kumimoji="0" lang="fa-IR" sz="2000" b="1" i="0" u="none" strike="noStrike" cap="none" spc="0" normalizeH="0" baseline="0" noProof="0" dirty="0">
            <a:ln>
              <a:noFill/>
            </a:ln>
            <a:solidFill>
              <a:prstClr val="black"/>
            </a:solidFill>
            <a:effectLst/>
            <a:uLnTx/>
            <a:uFillTx/>
            <a:latin typeface="IRANYekanFN" panose="020B0506030804020204" pitchFamily="34" charset="-78"/>
            <a:ea typeface="+mn-ea"/>
            <a:cs typeface="B Mitra" panose="00000400000000000000" pitchFamily="2" charset="-78"/>
          </a:endParaRPr>
        </a:p>
      </dgm:t>
    </dgm:pt>
    <dgm:pt modelId="{51F1238D-FDE3-4409-8A4E-79ED5F49E9E7}" type="parTrans" cxnId="{43FF3637-8E88-41E3-B792-AF213A972FD1}">
      <dgm:prSet/>
      <dgm:spPr/>
      <dgm:t>
        <a:bodyPr/>
        <a:lstStyle/>
        <a:p>
          <a:pPr rtl="1"/>
          <a:endParaRPr lang="fa-IR"/>
        </a:p>
      </dgm:t>
    </dgm:pt>
    <dgm:pt modelId="{3464CFF7-89A0-4885-B799-8FE4582AA653}" type="sibTrans" cxnId="{43FF3637-8E88-41E3-B792-AF213A972FD1}">
      <dgm:prSet/>
      <dgm:spPr/>
      <dgm:t>
        <a:bodyPr/>
        <a:lstStyle/>
        <a:p>
          <a:pPr rtl="1"/>
          <a:endParaRPr lang="fa-IR"/>
        </a:p>
      </dgm:t>
    </dgm:pt>
    <dgm:pt modelId="{69628B56-1BA8-4314-928C-5AB282911AA1}">
      <dgm:prSet custT="1"/>
      <dgm:spPr/>
      <dgm:t>
        <a:bodyPr/>
        <a:lstStyle/>
        <a:p>
          <a:pPr rtl="1"/>
          <a:r>
            <a:rPr lang="fa-IR" sz="1900" dirty="0">
              <a:solidFill>
                <a:prstClr val="black"/>
              </a:solidFill>
              <a:latin typeface="IRANYekanFN" panose="020B0506030804020204" pitchFamily="34" charset="-78"/>
              <a:cs typeface="B Mitra" panose="00000400000000000000" pitchFamily="2" charset="-78"/>
            </a:rPr>
            <a:t>تشکیل باشگاه انرژی در سازمان بزرگترین تولیدکنندگان و مصرف کنندگان انرژی</a:t>
          </a:r>
          <a:endParaRPr lang="fa-IR" sz="1900" dirty="0"/>
        </a:p>
      </dgm:t>
    </dgm:pt>
    <dgm:pt modelId="{DA4181A1-D5DE-4956-AFC2-95BC8854F49E}" type="parTrans" cxnId="{9D2340F9-5AED-413B-BD9E-E4F25CB95326}">
      <dgm:prSet/>
      <dgm:spPr/>
      <dgm:t>
        <a:bodyPr/>
        <a:lstStyle/>
        <a:p>
          <a:pPr rtl="1"/>
          <a:endParaRPr lang="fa-IR"/>
        </a:p>
      </dgm:t>
    </dgm:pt>
    <dgm:pt modelId="{0497AD66-D377-4998-9C3F-464D81E1B851}" type="sibTrans" cxnId="{9D2340F9-5AED-413B-BD9E-E4F25CB95326}">
      <dgm:prSet/>
      <dgm:spPr/>
      <dgm:t>
        <a:bodyPr/>
        <a:lstStyle/>
        <a:p>
          <a:pPr rtl="1"/>
          <a:endParaRPr lang="fa-IR"/>
        </a:p>
      </dgm:t>
    </dgm:pt>
    <dgm:pt modelId="{D9819C4F-B356-48A5-AD1A-3F20E249238D}">
      <dgm:prSet custT="1"/>
      <dgm:spPr/>
      <dgm:t>
        <a:bodyPr/>
        <a:lstStyle/>
        <a:p>
          <a:pPr rtl="1"/>
          <a:r>
            <a:rPr lang="fa-IR" sz="1800" b="1" dirty="0">
              <a:solidFill>
                <a:prstClr val="black"/>
              </a:solidFill>
              <a:latin typeface="IRANYekanFN" panose="020B0506030804020204" pitchFamily="34" charset="-78"/>
              <a:cs typeface="B Mitra" panose="00000400000000000000" pitchFamily="2" charset="-78"/>
            </a:rPr>
            <a:t>بانک توسعه نوین بریکس </a:t>
          </a:r>
          <a:r>
            <a:rPr lang="fa-IR" sz="1900" dirty="0">
              <a:solidFill>
                <a:prstClr val="black"/>
              </a:solidFill>
              <a:latin typeface="IRANYekanFN" panose="020B0506030804020204" pitchFamily="34" charset="-78"/>
              <a:cs typeface="B Mitra" panose="00000400000000000000" pitchFamily="2" charset="-78"/>
            </a:rPr>
            <a:t>(</a:t>
          </a:r>
          <a:r>
            <a:rPr lang="en-US" sz="1600" dirty="0">
              <a:solidFill>
                <a:prstClr val="black"/>
              </a:solidFill>
              <a:latin typeface="IRANYekanFN" panose="020B0506030804020204" pitchFamily="34" charset="-78"/>
              <a:cs typeface="B Mitra" panose="00000400000000000000" pitchFamily="2" charset="-78"/>
            </a:rPr>
            <a:t>NDB</a:t>
          </a:r>
          <a:r>
            <a:rPr lang="fa-IR" sz="1900" dirty="0">
              <a:solidFill>
                <a:prstClr val="black"/>
              </a:solidFill>
              <a:latin typeface="IRANYekanFN" panose="020B0506030804020204" pitchFamily="34" charset="-78"/>
              <a:cs typeface="B Mitra" panose="00000400000000000000" pitchFamily="2" charset="-78"/>
            </a:rPr>
            <a:t>) برای حمایت از </a:t>
          </a:r>
          <a:r>
            <a:rPr lang="fa-IR" sz="1800" b="1" dirty="0">
              <a:solidFill>
                <a:prstClr val="black"/>
              </a:solidFill>
              <a:latin typeface="IRANYekanFN" panose="020B0506030804020204" pitchFamily="34" charset="-78"/>
              <a:cs typeface="B Mitra" panose="00000400000000000000" pitchFamily="2" charset="-78"/>
            </a:rPr>
            <a:t>پروژه‌های انرژی </a:t>
          </a:r>
          <a:r>
            <a:rPr lang="fa-IR" sz="1900" dirty="0">
              <a:solidFill>
                <a:prstClr val="black"/>
              </a:solidFill>
              <a:latin typeface="IRANYekanFN" panose="020B0506030804020204" pitchFamily="34" charset="-78"/>
              <a:cs typeface="B Mitra" panose="00000400000000000000" pitchFamily="2" charset="-78"/>
            </a:rPr>
            <a:t>پایدار</a:t>
          </a:r>
          <a:endParaRPr lang="fa-IR" sz="1900" dirty="0"/>
        </a:p>
      </dgm:t>
    </dgm:pt>
    <dgm:pt modelId="{0EB4EB1B-C04F-4211-ACAB-000A86F1829F}" type="parTrans" cxnId="{EC38EDBC-5804-403D-98A6-252091A38185}">
      <dgm:prSet/>
      <dgm:spPr/>
      <dgm:t>
        <a:bodyPr/>
        <a:lstStyle/>
        <a:p>
          <a:pPr rtl="1"/>
          <a:endParaRPr lang="fa-IR"/>
        </a:p>
      </dgm:t>
    </dgm:pt>
    <dgm:pt modelId="{EF45BEB9-B349-4277-A8BA-4005CD058293}" type="sibTrans" cxnId="{EC38EDBC-5804-403D-98A6-252091A38185}">
      <dgm:prSet/>
      <dgm:spPr/>
      <dgm:t>
        <a:bodyPr/>
        <a:lstStyle/>
        <a:p>
          <a:pPr rtl="1"/>
          <a:endParaRPr lang="fa-IR"/>
        </a:p>
      </dgm:t>
    </dgm:pt>
    <dgm:pt modelId="{B75EF533-47BD-48C1-A12F-64003881371C}">
      <dgm:prSet custT="1"/>
      <dgm:spPr/>
      <dgm:t>
        <a:bodyPr/>
        <a:lstStyle/>
        <a:p>
          <a:pPr rtl="1"/>
          <a:r>
            <a:rPr lang="fa-IR" sz="1900" dirty="0">
              <a:solidFill>
                <a:prstClr val="black"/>
              </a:solidFill>
              <a:latin typeface="IRANYekanFN" panose="020B0506030804020204" pitchFamily="34" charset="-78"/>
              <a:cs typeface="B Mitra" panose="00000400000000000000" pitchFamily="2" charset="-78"/>
            </a:rPr>
            <a:t>کریدور شمال-جنوب</a:t>
          </a:r>
        </a:p>
        <a:p>
          <a:pPr rtl="1"/>
          <a:endParaRPr lang="fa-IR" sz="1900" dirty="0"/>
        </a:p>
      </dgm:t>
    </dgm:pt>
    <dgm:pt modelId="{C785E4FF-C272-4595-8050-E6E96CBB41CD}" type="parTrans" cxnId="{6497EC58-BD40-4328-87AA-5AE7E6FECCE4}">
      <dgm:prSet/>
      <dgm:spPr/>
    </dgm:pt>
    <dgm:pt modelId="{8F77D903-7089-4970-8294-AB4948431C9C}" type="sibTrans" cxnId="{6497EC58-BD40-4328-87AA-5AE7E6FECCE4}">
      <dgm:prSet/>
      <dgm:spPr/>
    </dgm:pt>
    <dgm:pt modelId="{58C376E7-60B9-4DF7-99EF-3BD80DE9CF52}">
      <dgm:prSet phldrT="[Text]"/>
      <dgm:spPr/>
      <dgm:t>
        <a:bodyPr/>
        <a:lstStyle/>
        <a:p>
          <a:pPr rtl="1"/>
          <a:r>
            <a:rPr lang="fa-IR" sz="2000" dirty="0">
              <a:cs typeface="B Mitra" panose="00000400000000000000" pitchFamily="2" charset="-78"/>
            </a:rPr>
            <a:t>توسعۀ همکاری‌های عملی در حوزۀ انرژی از اهداف اصلی </a:t>
          </a:r>
        </a:p>
      </dgm:t>
    </dgm:pt>
    <dgm:pt modelId="{C671D7C5-9AAD-4605-92B9-0A9E2CFB44E5}" type="parTrans" cxnId="{7C7FC044-0801-4530-9DE7-A2973AE7548C}">
      <dgm:prSet/>
      <dgm:spPr/>
    </dgm:pt>
    <dgm:pt modelId="{7D8962D7-1D56-42ED-917F-B5A71FB673D1}" type="sibTrans" cxnId="{7C7FC044-0801-4530-9DE7-A2973AE7548C}">
      <dgm:prSet/>
      <dgm:spPr/>
    </dgm:pt>
    <dgm:pt modelId="{25F856A7-AAFA-4D93-8C16-D3B85EE37EBE}">
      <dgm:prSet phldrT="[Text]" phldr="0"/>
      <dgm:spPr/>
      <dgm:t>
        <a:bodyPr/>
        <a:lstStyle/>
        <a:p>
          <a:pPr rtl="1"/>
          <a:r>
            <a:rPr lang="fa-IR" sz="1900" b="0" dirty="0">
              <a:cs typeface="B Mitra" panose="00000400000000000000" pitchFamily="2" charset="-78"/>
            </a:rPr>
            <a:t>تغییر نقش دولت از مجری به سیاست‌گذار و تسهیل‌گر</a:t>
          </a:r>
        </a:p>
      </dgm:t>
    </dgm:pt>
    <dgm:pt modelId="{7AB20CA4-AF67-4C3E-AB9A-7625D3E1A87A}" type="parTrans" cxnId="{63985DB0-34C9-48CC-8280-9AEF6E58CCB6}">
      <dgm:prSet/>
      <dgm:spPr/>
    </dgm:pt>
    <dgm:pt modelId="{03C27B57-2797-4632-A3D2-0CB9B7C35475}" type="sibTrans" cxnId="{63985DB0-34C9-48CC-8280-9AEF6E58CCB6}">
      <dgm:prSet/>
      <dgm:spPr/>
    </dgm:pt>
    <dgm:pt modelId="{325B636D-8FA3-4162-966C-9D3FF26824E7}" type="pres">
      <dgm:prSet presAssocID="{76DCFD89-9459-4E4D-8FF3-102F72BFF60E}" presName="Name0" presStyleCnt="0">
        <dgm:presLayoutVars>
          <dgm:dir/>
          <dgm:animLvl val="lvl"/>
          <dgm:resizeHandles val="exact"/>
        </dgm:presLayoutVars>
      </dgm:prSet>
      <dgm:spPr/>
    </dgm:pt>
    <dgm:pt modelId="{1491AF39-812E-48AA-99D1-05BF433AE2C9}" type="pres">
      <dgm:prSet presAssocID="{11F9F0EC-1DBB-4A86-B156-2C1F2235D532}" presName="composite" presStyleCnt="0"/>
      <dgm:spPr/>
    </dgm:pt>
    <dgm:pt modelId="{6DF90C8C-E604-4A17-B970-0BE338055CAB}" type="pres">
      <dgm:prSet presAssocID="{11F9F0EC-1DBB-4A86-B156-2C1F2235D532}" presName="parTx" presStyleLbl="alignNode1" presStyleIdx="0" presStyleCnt="4" custScaleY="176852">
        <dgm:presLayoutVars>
          <dgm:chMax val="0"/>
          <dgm:chPref val="0"/>
          <dgm:bulletEnabled val="1"/>
        </dgm:presLayoutVars>
      </dgm:prSet>
      <dgm:spPr/>
    </dgm:pt>
    <dgm:pt modelId="{A641FFDC-D724-4B0C-BFAE-D4E6DF5389A7}" type="pres">
      <dgm:prSet presAssocID="{11F9F0EC-1DBB-4A86-B156-2C1F2235D532}" presName="desTx" presStyleLbl="alignAccFollowNode1" presStyleIdx="0" presStyleCnt="4">
        <dgm:presLayoutVars>
          <dgm:bulletEnabled val="1"/>
        </dgm:presLayoutVars>
      </dgm:prSet>
      <dgm:spPr/>
    </dgm:pt>
    <dgm:pt modelId="{DFB37EAF-1BE3-48BB-86A2-A23D97C03B05}" type="pres">
      <dgm:prSet presAssocID="{1DACD547-F819-43DB-A603-3F0EAE74A8D3}" presName="space" presStyleCnt="0"/>
      <dgm:spPr/>
    </dgm:pt>
    <dgm:pt modelId="{725D780B-8179-4471-BA85-3EBF489DC053}" type="pres">
      <dgm:prSet presAssocID="{F70C12D5-5137-484B-8036-1585946CB2CC}" presName="composite" presStyleCnt="0"/>
      <dgm:spPr/>
    </dgm:pt>
    <dgm:pt modelId="{62E651F3-212E-454E-8513-04368B540C0F}" type="pres">
      <dgm:prSet presAssocID="{F70C12D5-5137-484B-8036-1585946CB2CC}" presName="parTx" presStyleLbl="alignNode1" presStyleIdx="1" presStyleCnt="4" custScaleY="176081">
        <dgm:presLayoutVars>
          <dgm:chMax val="0"/>
          <dgm:chPref val="0"/>
          <dgm:bulletEnabled val="1"/>
        </dgm:presLayoutVars>
      </dgm:prSet>
      <dgm:spPr/>
    </dgm:pt>
    <dgm:pt modelId="{C9AEE1CF-B34B-4F0B-B1B8-49E98153B264}" type="pres">
      <dgm:prSet presAssocID="{F70C12D5-5137-484B-8036-1585946CB2CC}" presName="desTx" presStyleLbl="alignAccFollowNode1" presStyleIdx="1" presStyleCnt="4">
        <dgm:presLayoutVars>
          <dgm:bulletEnabled val="1"/>
        </dgm:presLayoutVars>
      </dgm:prSet>
      <dgm:spPr/>
    </dgm:pt>
    <dgm:pt modelId="{F484A976-D6C2-428E-99DC-1BB62D4CC985}" type="pres">
      <dgm:prSet presAssocID="{1375996A-0B91-4ED3-819F-B72E53E4C6E9}" presName="space" presStyleCnt="0"/>
      <dgm:spPr/>
    </dgm:pt>
    <dgm:pt modelId="{394D8506-1195-4C06-8C85-EF772B87652D}" type="pres">
      <dgm:prSet presAssocID="{3F9960D2-5F8E-412C-8437-F7E0C4923029}" presName="composite" presStyleCnt="0"/>
      <dgm:spPr/>
    </dgm:pt>
    <dgm:pt modelId="{3A49B3D9-F0C6-44B6-B65C-74BB1108AC86}" type="pres">
      <dgm:prSet presAssocID="{3F9960D2-5F8E-412C-8437-F7E0C4923029}" presName="parTx" presStyleLbl="alignNode1" presStyleIdx="2" presStyleCnt="4" custScaleY="165245">
        <dgm:presLayoutVars>
          <dgm:chMax val="0"/>
          <dgm:chPref val="0"/>
          <dgm:bulletEnabled val="1"/>
        </dgm:presLayoutVars>
      </dgm:prSet>
      <dgm:spPr/>
    </dgm:pt>
    <dgm:pt modelId="{AF6BC96B-5B76-488E-9A75-37DD55515901}" type="pres">
      <dgm:prSet presAssocID="{3F9960D2-5F8E-412C-8437-F7E0C4923029}" presName="desTx" presStyleLbl="alignAccFollowNode1" presStyleIdx="2" presStyleCnt="4">
        <dgm:presLayoutVars>
          <dgm:bulletEnabled val="1"/>
        </dgm:presLayoutVars>
      </dgm:prSet>
      <dgm:spPr/>
    </dgm:pt>
    <dgm:pt modelId="{09330BB1-7DFC-49E3-AAC8-F00DB2FD11EA}" type="pres">
      <dgm:prSet presAssocID="{582D4680-57B3-4567-88EE-8E528786305D}" presName="space" presStyleCnt="0"/>
      <dgm:spPr/>
    </dgm:pt>
    <dgm:pt modelId="{01FB3C97-A3F0-492E-B7E4-B71A642FF98B}" type="pres">
      <dgm:prSet presAssocID="{4213C2AA-593F-4107-A1DB-22A275933566}" presName="composite" presStyleCnt="0"/>
      <dgm:spPr/>
    </dgm:pt>
    <dgm:pt modelId="{163D11C7-3EE9-4830-B515-CC77F196E6E6}" type="pres">
      <dgm:prSet presAssocID="{4213C2AA-593F-4107-A1DB-22A275933566}" presName="parTx" presStyleLbl="alignNode1" presStyleIdx="3" presStyleCnt="4" custScaleY="164062">
        <dgm:presLayoutVars>
          <dgm:chMax val="0"/>
          <dgm:chPref val="0"/>
          <dgm:bulletEnabled val="1"/>
        </dgm:presLayoutVars>
      </dgm:prSet>
      <dgm:spPr/>
    </dgm:pt>
    <dgm:pt modelId="{7A2AAE80-AF4A-440C-856E-D8208039224C}" type="pres">
      <dgm:prSet presAssocID="{4213C2AA-593F-4107-A1DB-22A275933566}" presName="desTx" presStyleLbl="alignAccFollowNode1" presStyleIdx="3" presStyleCnt="4">
        <dgm:presLayoutVars>
          <dgm:bulletEnabled val="1"/>
        </dgm:presLayoutVars>
      </dgm:prSet>
      <dgm:spPr/>
    </dgm:pt>
  </dgm:ptLst>
  <dgm:cxnLst>
    <dgm:cxn modelId="{26594E05-96DB-41D7-A5C2-9E2EABB312B8}" srcId="{76DCFD89-9459-4E4D-8FF3-102F72BFF60E}" destId="{3F9960D2-5F8E-412C-8437-F7E0C4923029}" srcOrd="2" destOrd="0" parTransId="{B4C8960C-A217-41D1-8C9C-28B5D7F051AA}" sibTransId="{582D4680-57B3-4567-88EE-8E528786305D}"/>
    <dgm:cxn modelId="{EE24261F-D90E-452D-8805-AF23DE2AE0D5}" type="presOf" srcId="{4213C2AA-593F-4107-A1DB-22A275933566}" destId="{163D11C7-3EE9-4830-B515-CC77F196E6E6}" srcOrd="0" destOrd="0" presId="urn:microsoft.com/office/officeart/2005/8/layout/hList1"/>
    <dgm:cxn modelId="{F0C7A622-7325-4488-9D53-FCB24CDA6367}" srcId="{76DCFD89-9459-4E4D-8FF3-102F72BFF60E}" destId="{F70C12D5-5137-484B-8036-1585946CB2CC}" srcOrd="1" destOrd="0" parTransId="{B1337440-45F5-4AF4-9299-1454AA045E7C}" sibTransId="{1375996A-0B91-4ED3-819F-B72E53E4C6E9}"/>
    <dgm:cxn modelId="{43FF3637-8E88-41E3-B792-AF213A972FD1}" srcId="{4213C2AA-593F-4107-A1DB-22A275933566}" destId="{9B3603CE-0240-4BEB-BDBE-FF156C807DA0}" srcOrd="1" destOrd="0" parTransId="{51F1238D-FDE3-4409-8A4E-79ED5F49E9E7}" sibTransId="{3464CFF7-89A0-4885-B799-8FE4582AA653}"/>
    <dgm:cxn modelId="{31999F3E-8DCC-426C-ACA4-7FB9010FFC0E}" srcId="{11F9F0EC-1DBB-4A86-B156-2C1F2235D532}" destId="{555C83EC-9891-4A46-848D-1B7ACD7E6CF6}" srcOrd="1" destOrd="0" parTransId="{1BD607BA-EAD1-4359-991E-F65095AB0D1A}" sibTransId="{D5DE6F11-E18E-4062-B31F-7182EAA7433E}"/>
    <dgm:cxn modelId="{7C7FC044-0801-4530-9DE7-A2973AE7548C}" srcId="{F70C12D5-5137-484B-8036-1585946CB2CC}" destId="{58C376E7-60B9-4DF7-99EF-3BD80DE9CF52}" srcOrd="1" destOrd="0" parTransId="{C671D7C5-9AAD-4605-92B9-0A9E2CFB44E5}" sibTransId="{7D8962D7-1D56-42ED-917F-B5A71FB673D1}"/>
    <dgm:cxn modelId="{89246849-406A-487F-8E5C-C56796F76672}" type="presOf" srcId="{3F9960D2-5F8E-412C-8437-F7E0C4923029}" destId="{3A49B3D9-F0C6-44B6-B65C-74BB1108AC86}" srcOrd="0" destOrd="0" presId="urn:microsoft.com/office/officeart/2005/8/layout/hList1"/>
    <dgm:cxn modelId="{E92B0C76-48A8-41E1-8745-BF0DB4BF64A6}" type="presOf" srcId="{D89144B5-EEF0-40E5-8A11-19251D1003A1}" destId="{A641FFDC-D724-4B0C-BFAE-D4E6DF5389A7}" srcOrd="0" destOrd="0" presId="urn:microsoft.com/office/officeart/2005/8/layout/hList1"/>
    <dgm:cxn modelId="{6497EC58-BD40-4328-87AA-5AE7E6FECCE4}" srcId="{3F9960D2-5F8E-412C-8437-F7E0C4923029}" destId="{B75EF533-47BD-48C1-A12F-64003881371C}" srcOrd="2" destOrd="0" parTransId="{C785E4FF-C272-4595-8050-E6E96CBB41CD}" sibTransId="{8F77D903-7089-4970-8294-AB4948431C9C}"/>
    <dgm:cxn modelId="{2637B385-6E7A-45B7-99FB-2779B2142B0C}" type="presOf" srcId="{41EA904A-2F0F-4CAF-BD80-792EAB5C74F4}" destId="{C9AEE1CF-B34B-4F0B-B1B8-49E98153B264}" srcOrd="0" destOrd="0" presId="urn:microsoft.com/office/officeart/2005/8/layout/hList1"/>
    <dgm:cxn modelId="{BF826086-BC23-4CCA-A766-E947325F495D}" type="presOf" srcId="{25F856A7-AAFA-4D93-8C16-D3B85EE37EBE}" destId="{A641FFDC-D724-4B0C-BFAE-D4E6DF5389A7}" srcOrd="0" destOrd="2" presId="urn:microsoft.com/office/officeart/2005/8/layout/hList1"/>
    <dgm:cxn modelId="{C3048C87-A7EB-4A94-8322-6187F2833A06}" type="presOf" srcId="{11F9F0EC-1DBB-4A86-B156-2C1F2235D532}" destId="{6DF90C8C-E604-4A17-B970-0BE338055CAB}" srcOrd="0" destOrd="0" presId="urn:microsoft.com/office/officeart/2005/8/layout/hList1"/>
    <dgm:cxn modelId="{2D3CC789-3578-453D-88A3-C40713B7A5BA}" type="presOf" srcId="{69628B56-1BA8-4314-928C-5AB282911AA1}" destId="{AF6BC96B-5B76-488E-9A75-37DD55515901}" srcOrd="0" destOrd="0" presId="urn:microsoft.com/office/officeart/2005/8/layout/hList1"/>
    <dgm:cxn modelId="{64939A9B-D8D1-48DB-B214-A78B9FF335CB}" srcId="{F70C12D5-5137-484B-8036-1585946CB2CC}" destId="{41EA904A-2F0F-4CAF-BD80-792EAB5C74F4}" srcOrd="0" destOrd="0" parTransId="{EDC73E99-337F-4E55-8BCE-A6F6D025B5C1}" sibTransId="{C5738DCD-EDD3-4263-ACFF-6A72F57D7E5D}"/>
    <dgm:cxn modelId="{A942819D-CA33-4CF1-BB8A-601F276FAD98}" type="presOf" srcId="{B75EF533-47BD-48C1-A12F-64003881371C}" destId="{AF6BC96B-5B76-488E-9A75-37DD55515901}" srcOrd="0" destOrd="2" presId="urn:microsoft.com/office/officeart/2005/8/layout/hList1"/>
    <dgm:cxn modelId="{5D150DA0-44A2-4C4D-B1DF-FC8231A3A00E}" type="presOf" srcId="{D9819C4F-B356-48A5-AD1A-3F20E249238D}" destId="{AF6BC96B-5B76-488E-9A75-37DD55515901}" srcOrd="0" destOrd="1" presId="urn:microsoft.com/office/officeart/2005/8/layout/hList1"/>
    <dgm:cxn modelId="{E39988A0-82D7-4455-B8F8-FED12EDDA670}" type="presOf" srcId="{9B3603CE-0240-4BEB-BDBE-FF156C807DA0}" destId="{7A2AAE80-AF4A-440C-856E-D8208039224C}" srcOrd="0" destOrd="1" presId="urn:microsoft.com/office/officeart/2005/8/layout/hList1"/>
    <dgm:cxn modelId="{5CB921A4-009B-417E-AB01-95101E2934D4}" type="presOf" srcId="{3E27AA9F-0247-4FF1-BFC8-C971E0E99887}" destId="{7A2AAE80-AF4A-440C-856E-D8208039224C}" srcOrd="0" destOrd="0" presId="urn:microsoft.com/office/officeart/2005/8/layout/hList1"/>
    <dgm:cxn modelId="{ADFF48A7-D090-4155-92F9-4ECDC71C1EF9}" type="presOf" srcId="{76DCFD89-9459-4E4D-8FF3-102F72BFF60E}" destId="{325B636D-8FA3-4162-966C-9D3FF26824E7}" srcOrd="0" destOrd="0" presId="urn:microsoft.com/office/officeart/2005/8/layout/hList1"/>
    <dgm:cxn modelId="{1075BCAF-5C96-4872-A726-8D3ED8C7CB3D}" srcId="{76DCFD89-9459-4E4D-8FF3-102F72BFF60E}" destId="{11F9F0EC-1DBB-4A86-B156-2C1F2235D532}" srcOrd="0" destOrd="0" parTransId="{3EBD739E-7834-410C-B3C7-CC84E943BBCB}" sibTransId="{1DACD547-F819-43DB-A603-3F0EAE74A8D3}"/>
    <dgm:cxn modelId="{63985DB0-34C9-48CC-8280-9AEF6E58CCB6}" srcId="{11F9F0EC-1DBB-4A86-B156-2C1F2235D532}" destId="{25F856A7-AAFA-4D93-8C16-D3B85EE37EBE}" srcOrd="2" destOrd="0" parTransId="{7AB20CA4-AF67-4C3E-AB9A-7625D3E1A87A}" sibTransId="{03C27B57-2797-4632-A3D2-0CB9B7C35475}"/>
    <dgm:cxn modelId="{96817DB9-5B2E-4E6B-9F32-CEEC91679DF8}" type="presOf" srcId="{58C376E7-60B9-4DF7-99EF-3BD80DE9CF52}" destId="{C9AEE1CF-B34B-4F0B-B1B8-49E98153B264}" srcOrd="0" destOrd="1" presId="urn:microsoft.com/office/officeart/2005/8/layout/hList1"/>
    <dgm:cxn modelId="{EC38EDBC-5804-403D-98A6-252091A38185}" srcId="{3F9960D2-5F8E-412C-8437-F7E0C4923029}" destId="{D9819C4F-B356-48A5-AD1A-3F20E249238D}" srcOrd="1" destOrd="0" parTransId="{0EB4EB1B-C04F-4211-ACAB-000A86F1829F}" sibTransId="{EF45BEB9-B349-4277-A8BA-4005CD058293}"/>
    <dgm:cxn modelId="{AC5B03C9-A1B8-48F4-959C-0D869FF361A8}" srcId="{11F9F0EC-1DBB-4A86-B156-2C1F2235D532}" destId="{D89144B5-EEF0-40E5-8A11-19251D1003A1}" srcOrd="0" destOrd="0" parTransId="{6EB2640B-4737-4FB0-938E-491779E54BB0}" sibTransId="{F60E7A32-536C-43A5-A943-5B3F954A4C06}"/>
    <dgm:cxn modelId="{BFD84EDF-AA0F-4B8F-972E-85E60CA341DA}" srcId="{4213C2AA-593F-4107-A1DB-22A275933566}" destId="{3E27AA9F-0247-4FF1-BFC8-C971E0E99887}" srcOrd="0" destOrd="0" parTransId="{C24207E8-8D4E-480B-BE02-60B3C40A97EA}" sibTransId="{056117C0-853E-426F-891A-BFA4A24960E5}"/>
    <dgm:cxn modelId="{561102EC-55C9-44D5-AA19-F5F5C90ADF75}" srcId="{76DCFD89-9459-4E4D-8FF3-102F72BFF60E}" destId="{4213C2AA-593F-4107-A1DB-22A275933566}" srcOrd="3" destOrd="0" parTransId="{BAEC6743-2F52-47D6-9679-33C16ACF29FC}" sibTransId="{130FABA3-3D8D-4EC2-87B6-B6E08EE0919E}"/>
    <dgm:cxn modelId="{1A1610F4-4797-4086-BF91-00FE04107AF7}" type="presOf" srcId="{F70C12D5-5137-484B-8036-1585946CB2CC}" destId="{62E651F3-212E-454E-8513-04368B540C0F}" srcOrd="0" destOrd="0" presId="urn:microsoft.com/office/officeart/2005/8/layout/hList1"/>
    <dgm:cxn modelId="{9D2340F9-5AED-413B-BD9E-E4F25CB95326}" srcId="{3F9960D2-5F8E-412C-8437-F7E0C4923029}" destId="{69628B56-1BA8-4314-928C-5AB282911AA1}" srcOrd="0" destOrd="0" parTransId="{DA4181A1-D5DE-4956-AFC2-95BC8854F49E}" sibTransId="{0497AD66-D377-4998-9C3F-464D81E1B851}"/>
    <dgm:cxn modelId="{E346EDFC-2815-4DE5-9FAD-5444EAAF66DD}" type="presOf" srcId="{555C83EC-9891-4A46-848D-1B7ACD7E6CF6}" destId="{A641FFDC-D724-4B0C-BFAE-D4E6DF5389A7}" srcOrd="0" destOrd="1" presId="urn:microsoft.com/office/officeart/2005/8/layout/hList1"/>
    <dgm:cxn modelId="{A33D3388-A69D-4B62-BBDD-03430827A9A8}" type="presParOf" srcId="{325B636D-8FA3-4162-966C-9D3FF26824E7}" destId="{1491AF39-812E-48AA-99D1-05BF433AE2C9}" srcOrd="0" destOrd="0" presId="urn:microsoft.com/office/officeart/2005/8/layout/hList1"/>
    <dgm:cxn modelId="{67F49AF7-E5B4-4088-9F29-8AEEF59E7932}" type="presParOf" srcId="{1491AF39-812E-48AA-99D1-05BF433AE2C9}" destId="{6DF90C8C-E604-4A17-B970-0BE338055CAB}" srcOrd="0" destOrd="0" presId="urn:microsoft.com/office/officeart/2005/8/layout/hList1"/>
    <dgm:cxn modelId="{7E6228B3-CDFF-401C-98DA-45C0DD3B4E39}" type="presParOf" srcId="{1491AF39-812E-48AA-99D1-05BF433AE2C9}" destId="{A641FFDC-D724-4B0C-BFAE-D4E6DF5389A7}" srcOrd="1" destOrd="0" presId="urn:microsoft.com/office/officeart/2005/8/layout/hList1"/>
    <dgm:cxn modelId="{82679F2E-C8D2-4917-A060-E7D8827AE93B}" type="presParOf" srcId="{325B636D-8FA3-4162-966C-9D3FF26824E7}" destId="{DFB37EAF-1BE3-48BB-86A2-A23D97C03B05}" srcOrd="1" destOrd="0" presId="urn:microsoft.com/office/officeart/2005/8/layout/hList1"/>
    <dgm:cxn modelId="{B8EE1028-DA45-45D4-AD0C-41F2B0FD9422}" type="presParOf" srcId="{325B636D-8FA3-4162-966C-9D3FF26824E7}" destId="{725D780B-8179-4471-BA85-3EBF489DC053}" srcOrd="2" destOrd="0" presId="urn:microsoft.com/office/officeart/2005/8/layout/hList1"/>
    <dgm:cxn modelId="{7C1DD530-F5E1-4A07-991F-90719BB0B38A}" type="presParOf" srcId="{725D780B-8179-4471-BA85-3EBF489DC053}" destId="{62E651F3-212E-454E-8513-04368B540C0F}" srcOrd="0" destOrd="0" presId="urn:microsoft.com/office/officeart/2005/8/layout/hList1"/>
    <dgm:cxn modelId="{9287C4ED-9B46-47BE-A81E-C9C75CB758E6}" type="presParOf" srcId="{725D780B-8179-4471-BA85-3EBF489DC053}" destId="{C9AEE1CF-B34B-4F0B-B1B8-49E98153B264}" srcOrd="1" destOrd="0" presId="urn:microsoft.com/office/officeart/2005/8/layout/hList1"/>
    <dgm:cxn modelId="{F138DBA4-8B82-4CCC-BC73-323FCBE0E644}" type="presParOf" srcId="{325B636D-8FA3-4162-966C-9D3FF26824E7}" destId="{F484A976-D6C2-428E-99DC-1BB62D4CC985}" srcOrd="3" destOrd="0" presId="urn:microsoft.com/office/officeart/2005/8/layout/hList1"/>
    <dgm:cxn modelId="{6183B448-7982-49FA-99C5-5D8CE8109C37}" type="presParOf" srcId="{325B636D-8FA3-4162-966C-9D3FF26824E7}" destId="{394D8506-1195-4C06-8C85-EF772B87652D}" srcOrd="4" destOrd="0" presId="urn:microsoft.com/office/officeart/2005/8/layout/hList1"/>
    <dgm:cxn modelId="{2AAC09BC-363D-4F30-9912-7F0AA8062931}" type="presParOf" srcId="{394D8506-1195-4C06-8C85-EF772B87652D}" destId="{3A49B3D9-F0C6-44B6-B65C-74BB1108AC86}" srcOrd="0" destOrd="0" presId="urn:microsoft.com/office/officeart/2005/8/layout/hList1"/>
    <dgm:cxn modelId="{0CD7FB62-781C-4433-A16E-86C089715E05}" type="presParOf" srcId="{394D8506-1195-4C06-8C85-EF772B87652D}" destId="{AF6BC96B-5B76-488E-9A75-37DD55515901}" srcOrd="1" destOrd="0" presId="urn:microsoft.com/office/officeart/2005/8/layout/hList1"/>
    <dgm:cxn modelId="{AAEF1606-4130-4FB7-A060-7CFA5A9D1CAB}" type="presParOf" srcId="{325B636D-8FA3-4162-966C-9D3FF26824E7}" destId="{09330BB1-7DFC-49E3-AAC8-F00DB2FD11EA}" srcOrd="5" destOrd="0" presId="urn:microsoft.com/office/officeart/2005/8/layout/hList1"/>
    <dgm:cxn modelId="{4BE4BECA-902B-4F5F-A714-581CB4BFD2C5}" type="presParOf" srcId="{325B636D-8FA3-4162-966C-9D3FF26824E7}" destId="{01FB3C97-A3F0-492E-B7E4-B71A642FF98B}" srcOrd="6" destOrd="0" presId="urn:microsoft.com/office/officeart/2005/8/layout/hList1"/>
    <dgm:cxn modelId="{168CB714-5FCA-47F3-B4DB-B0ABB826A377}" type="presParOf" srcId="{01FB3C97-A3F0-492E-B7E4-B71A642FF98B}" destId="{163D11C7-3EE9-4830-B515-CC77F196E6E6}" srcOrd="0" destOrd="0" presId="urn:microsoft.com/office/officeart/2005/8/layout/hList1"/>
    <dgm:cxn modelId="{E47F109F-C145-4601-A828-B4E4FBF8D345}" type="presParOf" srcId="{01FB3C97-A3F0-492E-B7E4-B71A642FF98B}" destId="{7A2AAE80-AF4A-440C-856E-D8208039224C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21228D7-1046-4DE0-9F19-7CB92B62A09C}">
      <dsp:nvSpPr>
        <dsp:cNvPr id="0" name=""/>
        <dsp:cNvSpPr/>
      </dsp:nvSpPr>
      <dsp:spPr>
        <a:xfrm>
          <a:off x="2329" y="650021"/>
          <a:ext cx="2838119" cy="113524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marL="0" lvl="0" indent="0" algn="ctr" defTabSz="9779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200" b="1" kern="1200" dirty="0">
              <a:cs typeface="B Mitra" panose="00000400000000000000" pitchFamily="2" charset="-78"/>
            </a:rPr>
            <a:t>گذار از چوب به ذغال سنگ</a:t>
          </a:r>
        </a:p>
      </dsp:txBody>
      <dsp:txXfrm>
        <a:off x="569953" y="650021"/>
        <a:ext cx="1702872" cy="1135247"/>
      </dsp:txXfrm>
    </dsp:sp>
    <dsp:sp modelId="{06B5ACF0-3AC2-49A4-BC9E-E760E73FA2BD}">
      <dsp:nvSpPr>
        <dsp:cNvPr id="0" name=""/>
        <dsp:cNvSpPr/>
      </dsp:nvSpPr>
      <dsp:spPr>
        <a:xfrm>
          <a:off x="2556637" y="650021"/>
          <a:ext cx="2838119" cy="113524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marL="0" lvl="0" indent="0" algn="ctr" defTabSz="9779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200" b="1" kern="1200" dirty="0">
              <a:cs typeface="B Mitra" panose="00000400000000000000" pitchFamily="2" charset="-78"/>
            </a:rPr>
            <a:t>گذار از ذغال سنگ به نفت </a:t>
          </a:r>
        </a:p>
      </dsp:txBody>
      <dsp:txXfrm>
        <a:off x="3124261" y="650021"/>
        <a:ext cx="1702872" cy="1135247"/>
      </dsp:txXfrm>
    </dsp:sp>
    <dsp:sp modelId="{4984C2B6-12F5-43CE-B5A8-39C4F44AD88E}">
      <dsp:nvSpPr>
        <dsp:cNvPr id="0" name=""/>
        <dsp:cNvSpPr/>
      </dsp:nvSpPr>
      <dsp:spPr>
        <a:xfrm>
          <a:off x="5110944" y="650021"/>
          <a:ext cx="2838119" cy="113524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marL="0" lvl="0" indent="0" algn="ctr" defTabSz="9779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200" b="1" kern="1200" dirty="0">
              <a:cs typeface="B Mitra" panose="00000400000000000000" pitchFamily="2" charset="-78"/>
            </a:rPr>
            <a:t>گذار از نفت به انرژی‌های پایدار </a:t>
          </a:r>
        </a:p>
      </dsp:txBody>
      <dsp:txXfrm>
        <a:off x="5678568" y="650021"/>
        <a:ext cx="1702872" cy="113524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2705E09-ADC7-433B-BC0B-4EFCCE7976B7}">
      <dsp:nvSpPr>
        <dsp:cNvPr id="0" name=""/>
        <dsp:cNvSpPr/>
      </dsp:nvSpPr>
      <dsp:spPr>
        <a:xfrm>
          <a:off x="2139817" y="1556660"/>
          <a:ext cx="1816365" cy="173966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000" b="1" i="0" u="none" kern="1200" dirty="0">
              <a:solidFill>
                <a:schemeClr val="bg1"/>
              </a:solidFill>
              <a:cs typeface="B Mitra" panose="00000400000000000000" pitchFamily="2" charset="-78"/>
            </a:rPr>
            <a:t>مشکلات اقتصاد تک محصولی نفتی </a:t>
          </a:r>
        </a:p>
      </dsp:txBody>
      <dsp:txXfrm>
        <a:off x="2405817" y="1811428"/>
        <a:ext cx="1284365" cy="1230126"/>
      </dsp:txXfrm>
    </dsp:sp>
    <dsp:sp modelId="{2E0045B9-6AAB-49AF-BEBF-600D0F85526C}">
      <dsp:nvSpPr>
        <dsp:cNvPr id="0" name=""/>
        <dsp:cNvSpPr/>
      </dsp:nvSpPr>
      <dsp:spPr>
        <a:xfrm rot="16200000">
          <a:off x="2947319" y="1436272"/>
          <a:ext cx="201361" cy="39416"/>
        </a:xfrm>
        <a:custGeom>
          <a:avLst/>
          <a:gdLst/>
          <a:ahLst/>
          <a:cxnLst/>
          <a:rect l="0" t="0" r="0" b="0"/>
          <a:pathLst>
            <a:path>
              <a:moveTo>
                <a:pt x="0" y="19708"/>
              </a:moveTo>
              <a:lnTo>
                <a:pt x="201361" y="1970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a-IR" sz="500" kern="1200"/>
        </a:p>
      </dsp:txBody>
      <dsp:txXfrm>
        <a:off x="3042965" y="1450946"/>
        <a:ext cx="10068" cy="10068"/>
      </dsp:txXfrm>
    </dsp:sp>
    <dsp:sp modelId="{AA26E046-0202-4352-907B-6ED42CCA288D}">
      <dsp:nvSpPr>
        <dsp:cNvPr id="0" name=""/>
        <dsp:cNvSpPr/>
      </dsp:nvSpPr>
      <dsp:spPr>
        <a:xfrm>
          <a:off x="2380552" y="20404"/>
          <a:ext cx="1334895" cy="133489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ctr" defTabSz="75565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1700" b="1" kern="1200" dirty="0">
              <a:cs typeface="B Mitra" panose="00000400000000000000" pitchFamily="2" charset="-78"/>
            </a:rPr>
            <a:t>آلودگی هوا</a:t>
          </a:r>
        </a:p>
      </dsp:txBody>
      <dsp:txXfrm>
        <a:off x="2576043" y="215895"/>
        <a:ext cx="943913" cy="943913"/>
      </dsp:txXfrm>
    </dsp:sp>
    <dsp:sp modelId="{E6208FA5-3A78-4075-B4CB-142CC1371FB1}">
      <dsp:nvSpPr>
        <dsp:cNvPr id="0" name=""/>
        <dsp:cNvSpPr/>
      </dsp:nvSpPr>
      <dsp:spPr>
        <a:xfrm rot="19800000">
          <a:off x="3814202" y="1914455"/>
          <a:ext cx="173071" cy="39416"/>
        </a:xfrm>
        <a:custGeom>
          <a:avLst/>
          <a:gdLst/>
          <a:ahLst/>
          <a:cxnLst/>
          <a:rect l="0" t="0" r="0" b="0"/>
          <a:pathLst>
            <a:path>
              <a:moveTo>
                <a:pt x="0" y="19708"/>
              </a:moveTo>
              <a:lnTo>
                <a:pt x="173071" y="1970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a-IR" sz="500" kern="1200"/>
        </a:p>
      </dsp:txBody>
      <dsp:txXfrm>
        <a:off x="3896410" y="1929836"/>
        <a:ext cx="8653" cy="8653"/>
      </dsp:txXfrm>
    </dsp:sp>
    <dsp:sp modelId="{59D64A7C-78B2-4557-903E-ADBCE6626A4C}">
      <dsp:nvSpPr>
        <dsp:cNvPr id="0" name=""/>
        <dsp:cNvSpPr/>
      </dsp:nvSpPr>
      <dsp:spPr>
        <a:xfrm>
          <a:off x="3886258" y="889724"/>
          <a:ext cx="1334895" cy="133489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ctr" defTabSz="75565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1700" b="1" kern="1200" dirty="0">
              <a:cs typeface="B Mitra" panose="00000400000000000000" pitchFamily="2" charset="-78"/>
            </a:rPr>
            <a:t>تراستی‌ها و ورود ارز به کشور</a:t>
          </a:r>
        </a:p>
      </dsp:txBody>
      <dsp:txXfrm>
        <a:off x="4081749" y="1085215"/>
        <a:ext cx="943913" cy="943913"/>
      </dsp:txXfrm>
    </dsp:sp>
    <dsp:sp modelId="{239CA107-9FED-4EC2-A446-C48136C0E460}">
      <dsp:nvSpPr>
        <dsp:cNvPr id="0" name=""/>
        <dsp:cNvSpPr/>
      </dsp:nvSpPr>
      <dsp:spPr>
        <a:xfrm rot="1800000">
          <a:off x="3814202" y="2899112"/>
          <a:ext cx="173071" cy="39416"/>
        </a:xfrm>
        <a:custGeom>
          <a:avLst/>
          <a:gdLst/>
          <a:ahLst/>
          <a:cxnLst/>
          <a:rect l="0" t="0" r="0" b="0"/>
          <a:pathLst>
            <a:path>
              <a:moveTo>
                <a:pt x="0" y="19708"/>
              </a:moveTo>
              <a:lnTo>
                <a:pt x="173071" y="1970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a-IR" sz="500" kern="1200"/>
        </a:p>
      </dsp:txBody>
      <dsp:txXfrm>
        <a:off x="3896410" y="2914493"/>
        <a:ext cx="8653" cy="8653"/>
      </dsp:txXfrm>
    </dsp:sp>
    <dsp:sp modelId="{B0BDB7B1-FE63-4CBB-9F1D-B7677BFF1D2F}">
      <dsp:nvSpPr>
        <dsp:cNvPr id="0" name=""/>
        <dsp:cNvSpPr/>
      </dsp:nvSpPr>
      <dsp:spPr>
        <a:xfrm>
          <a:off x="3886258" y="2628364"/>
          <a:ext cx="1334895" cy="133489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1600" b="1" kern="1200" dirty="0">
              <a:cs typeface="B Mitra" panose="00000400000000000000" pitchFamily="2" charset="-78"/>
            </a:rPr>
            <a:t>افزایش</a:t>
          </a:r>
          <a:r>
            <a:rPr lang="fa-IR" sz="2000" b="1" kern="1200" dirty="0">
              <a:cs typeface="B Mitra" panose="00000400000000000000" pitchFamily="2" charset="-78"/>
            </a:rPr>
            <a:t> </a:t>
          </a:r>
          <a:r>
            <a:rPr lang="fa-IR" sz="1600" b="1" kern="1200" dirty="0">
              <a:cs typeface="B Mitra" panose="00000400000000000000" pitchFamily="2" charset="-78"/>
            </a:rPr>
            <a:t>مصرف داخلی و کاهش توان صادرات</a:t>
          </a:r>
          <a:endParaRPr lang="fa-IR" sz="2000" b="1" kern="1200" dirty="0">
            <a:cs typeface="B Mitra" panose="00000400000000000000" pitchFamily="2" charset="-78"/>
          </a:endParaRPr>
        </a:p>
      </dsp:txBody>
      <dsp:txXfrm>
        <a:off x="4081749" y="2823855"/>
        <a:ext cx="943913" cy="943913"/>
      </dsp:txXfrm>
    </dsp:sp>
    <dsp:sp modelId="{966BCF83-F398-4F2A-8856-AB18B531ACC5}">
      <dsp:nvSpPr>
        <dsp:cNvPr id="0" name=""/>
        <dsp:cNvSpPr/>
      </dsp:nvSpPr>
      <dsp:spPr>
        <a:xfrm rot="5400000">
          <a:off x="2947319" y="3377295"/>
          <a:ext cx="201361" cy="39416"/>
        </a:xfrm>
        <a:custGeom>
          <a:avLst/>
          <a:gdLst/>
          <a:ahLst/>
          <a:cxnLst/>
          <a:rect l="0" t="0" r="0" b="0"/>
          <a:pathLst>
            <a:path>
              <a:moveTo>
                <a:pt x="0" y="19708"/>
              </a:moveTo>
              <a:lnTo>
                <a:pt x="201361" y="1970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a-IR" sz="500" kern="1200"/>
        </a:p>
      </dsp:txBody>
      <dsp:txXfrm>
        <a:off x="3042965" y="3391969"/>
        <a:ext cx="10068" cy="10068"/>
      </dsp:txXfrm>
    </dsp:sp>
    <dsp:sp modelId="{B483EA6B-E078-4B0F-97A6-474214976DCF}">
      <dsp:nvSpPr>
        <dsp:cNvPr id="0" name=""/>
        <dsp:cNvSpPr/>
      </dsp:nvSpPr>
      <dsp:spPr>
        <a:xfrm>
          <a:off x="2380552" y="3497684"/>
          <a:ext cx="1334895" cy="133489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ctr" defTabSz="75565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1700" b="1" kern="1200" dirty="0">
              <a:cs typeface="B Mitra" panose="00000400000000000000" pitchFamily="2" charset="-78"/>
            </a:rPr>
            <a:t>بازگشت پرهزینه ارز</a:t>
          </a:r>
        </a:p>
      </dsp:txBody>
      <dsp:txXfrm>
        <a:off x="2576043" y="3693175"/>
        <a:ext cx="943913" cy="943913"/>
      </dsp:txXfrm>
    </dsp:sp>
    <dsp:sp modelId="{9FA0AC60-A739-48BC-8476-39562C5EF445}">
      <dsp:nvSpPr>
        <dsp:cNvPr id="0" name=""/>
        <dsp:cNvSpPr/>
      </dsp:nvSpPr>
      <dsp:spPr>
        <a:xfrm rot="9000000">
          <a:off x="2108726" y="2899112"/>
          <a:ext cx="173071" cy="39416"/>
        </a:xfrm>
        <a:custGeom>
          <a:avLst/>
          <a:gdLst/>
          <a:ahLst/>
          <a:cxnLst/>
          <a:rect l="0" t="0" r="0" b="0"/>
          <a:pathLst>
            <a:path>
              <a:moveTo>
                <a:pt x="0" y="19708"/>
              </a:moveTo>
              <a:lnTo>
                <a:pt x="173071" y="1970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a-IR" sz="500" kern="1200"/>
        </a:p>
      </dsp:txBody>
      <dsp:txXfrm rot="10800000">
        <a:off x="2190935" y="2914493"/>
        <a:ext cx="8653" cy="8653"/>
      </dsp:txXfrm>
    </dsp:sp>
    <dsp:sp modelId="{9A78B35D-28B3-477A-93FE-664E3720C271}">
      <dsp:nvSpPr>
        <dsp:cNvPr id="0" name=""/>
        <dsp:cNvSpPr/>
      </dsp:nvSpPr>
      <dsp:spPr>
        <a:xfrm>
          <a:off x="874845" y="2628364"/>
          <a:ext cx="1334895" cy="133489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1800" b="1" kern="1200" dirty="0">
              <a:cs typeface="B Mitra" panose="00000400000000000000" pitchFamily="2" charset="-78"/>
            </a:rPr>
            <a:t>تحریم‌ها و مشکلات فروش نفت   </a:t>
          </a:r>
        </a:p>
      </dsp:txBody>
      <dsp:txXfrm>
        <a:off x="1070336" y="2823855"/>
        <a:ext cx="943913" cy="943913"/>
      </dsp:txXfrm>
    </dsp:sp>
    <dsp:sp modelId="{79B28763-312A-4292-B8FD-A5A01BD70DB7}">
      <dsp:nvSpPr>
        <dsp:cNvPr id="0" name=""/>
        <dsp:cNvSpPr/>
      </dsp:nvSpPr>
      <dsp:spPr>
        <a:xfrm rot="12600000">
          <a:off x="2108726" y="1914455"/>
          <a:ext cx="173071" cy="39416"/>
        </a:xfrm>
        <a:custGeom>
          <a:avLst/>
          <a:gdLst/>
          <a:ahLst/>
          <a:cxnLst/>
          <a:rect l="0" t="0" r="0" b="0"/>
          <a:pathLst>
            <a:path>
              <a:moveTo>
                <a:pt x="0" y="19708"/>
              </a:moveTo>
              <a:lnTo>
                <a:pt x="173071" y="1970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a-IR" sz="500" kern="1200"/>
        </a:p>
      </dsp:txBody>
      <dsp:txXfrm rot="10800000">
        <a:off x="2190935" y="1929836"/>
        <a:ext cx="8653" cy="8653"/>
      </dsp:txXfrm>
    </dsp:sp>
    <dsp:sp modelId="{3F721342-7A26-4943-8878-9820AD5D22C8}">
      <dsp:nvSpPr>
        <dsp:cNvPr id="0" name=""/>
        <dsp:cNvSpPr/>
      </dsp:nvSpPr>
      <dsp:spPr>
        <a:xfrm>
          <a:off x="874845" y="889724"/>
          <a:ext cx="1334895" cy="133489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000" b="1" kern="1200" dirty="0">
              <a:cs typeface="B Mitra" panose="00000400000000000000" pitchFamily="2" charset="-78"/>
            </a:rPr>
            <a:t>ناترازی انرژی</a:t>
          </a:r>
        </a:p>
      </dsp:txBody>
      <dsp:txXfrm>
        <a:off x="1070336" y="1085215"/>
        <a:ext cx="943913" cy="94391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2705E09-ADC7-433B-BC0B-4EFCCE7976B7}">
      <dsp:nvSpPr>
        <dsp:cNvPr id="0" name=""/>
        <dsp:cNvSpPr/>
      </dsp:nvSpPr>
      <dsp:spPr>
        <a:xfrm>
          <a:off x="2151284" y="1512235"/>
          <a:ext cx="1793431" cy="182851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000" b="1" kern="1200">
              <a:cs typeface="B Mitra" panose="00000400000000000000" pitchFamily="2" charset="-78"/>
            </a:rPr>
            <a:t>مشکلات اقتصاد تک محصولی نفتی </a:t>
          </a:r>
          <a:endParaRPr lang="fa-IR" sz="2000" b="1" kern="1200" dirty="0">
            <a:cs typeface="B Mitra" panose="00000400000000000000" pitchFamily="2" charset="-78"/>
          </a:endParaRPr>
        </a:p>
      </dsp:txBody>
      <dsp:txXfrm>
        <a:off x="2413926" y="1780014"/>
        <a:ext cx="1268147" cy="1292954"/>
      </dsp:txXfrm>
    </dsp:sp>
    <dsp:sp modelId="{2E0045B9-6AAB-49AF-BEBF-600D0F85526C}">
      <dsp:nvSpPr>
        <dsp:cNvPr id="0" name=""/>
        <dsp:cNvSpPr/>
      </dsp:nvSpPr>
      <dsp:spPr>
        <a:xfrm rot="16200000">
          <a:off x="2969532" y="1414059"/>
          <a:ext cx="156935" cy="39416"/>
        </a:xfrm>
        <a:custGeom>
          <a:avLst/>
          <a:gdLst/>
          <a:ahLst/>
          <a:cxnLst/>
          <a:rect l="0" t="0" r="0" b="0"/>
          <a:pathLst>
            <a:path>
              <a:moveTo>
                <a:pt x="0" y="19708"/>
              </a:moveTo>
              <a:lnTo>
                <a:pt x="156935" y="19708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a-IR" sz="500" kern="1200"/>
        </a:p>
      </dsp:txBody>
      <dsp:txXfrm>
        <a:off x="3044076" y="1429844"/>
        <a:ext cx="7846" cy="7846"/>
      </dsp:txXfrm>
    </dsp:sp>
    <dsp:sp modelId="{AA26E046-0202-4352-907B-6ED42CCA288D}">
      <dsp:nvSpPr>
        <dsp:cNvPr id="0" name=""/>
        <dsp:cNvSpPr/>
      </dsp:nvSpPr>
      <dsp:spPr>
        <a:xfrm>
          <a:off x="2380552" y="20404"/>
          <a:ext cx="1334895" cy="1334895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ctr" defTabSz="75565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1700" b="1" kern="1200" dirty="0">
              <a:cs typeface="B Mitra" panose="00000400000000000000" pitchFamily="2" charset="-78"/>
            </a:rPr>
            <a:t>آلودگی هوا</a:t>
          </a:r>
        </a:p>
      </dsp:txBody>
      <dsp:txXfrm>
        <a:off x="2576043" y="215895"/>
        <a:ext cx="943913" cy="943913"/>
      </dsp:txXfrm>
    </dsp:sp>
    <dsp:sp modelId="{E6208FA5-3A78-4075-B4CB-142CC1371FB1}">
      <dsp:nvSpPr>
        <dsp:cNvPr id="0" name=""/>
        <dsp:cNvSpPr/>
      </dsp:nvSpPr>
      <dsp:spPr>
        <a:xfrm rot="19800000">
          <a:off x="3816893" y="1913734"/>
          <a:ext cx="170186" cy="39416"/>
        </a:xfrm>
        <a:custGeom>
          <a:avLst/>
          <a:gdLst/>
          <a:ahLst/>
          <a:cxnLst/>
          <a:rect l="0" t="0" r="0" b="0"/>
          <a:pathLst>
            <a:path>
              <a:moveTo>
                <a:pt x="0" y="19708"/>
              </a:moveTo>
              <a:lnTo>
                <a:pt x="170186" y="19708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a-IR" sz="500" kern="1200"/>
        </a:p>
      </dsp:txBody>
      <dsp:txXfrm>
        <a:off x="3897732" y="1929187"/>
        <a:ext cx="8509" cy="8509"/>
      </dsp:txXfrm>
    </dsp:sp>
    <dsp:sp modelId="{59D64A7C-78B2-4557-903E-ADBCE6626A4C}">
      <dsp:nvSpPr>
        <dsp:cNvPr id="0" name=""/>
        <dsp:cNvSpPr/>
      </dsp:nvSpPr>
      <dsp:spPr>
        <a:xfrm>
          <a:off x="3886258" y="889724"/>
          <a:ext cx="1334895" cy="1334895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ctr" defTabSz="75565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1700" b="1" kern="1200" dirty="0">
              <a:cs typeface="B Mitra" panose="00000400000000000000" pitchFamily="2" charset="-78"/>
            </a:rPr>
            <a:t>تراستی‌ها و ورود ارز به کشور</a:t>
          </a:r>
        </a:p>
      </dsp:txBody>
      <dsp:txXfrm>
        <a:off x="4081749" y="1085215"/>
        <a:ext cx="943913" cy="943913"/>
      </dsp:txXfrm>
    </dsp:sp>
    <dsp:sp modelId="{239CA107-9FED-4EC2-A446-C48136C0E460}">
      <dsp:nvSpPr>
        <dsp:cNvPr id="0" name=""/>
        <dsp:cNvSpPr/>
      </dsp:nvSpPr>
      <dsp:spPr>
        <a:xfrm rot="1800000">
          <a:off x="3816893" y="2899833"/>
          <a:ext cx="170186" cy="39416"/>
        </a:xfrm>
        <a:custGeom>
          <a:avLst/>
          <a:gdLst/>
          <a:ahLst/>
          <a:cxnLst/>
          <a:rect l="0" t="0" r="0" b="0"/>
          <a:pathLst>
            <a:path>
              <a:moveTo>
                <a:pt x="0" y="19708"/>
              </a:moveTo>
              <a:lnTo>
                <a:pt x="170186" y="19708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a-IR" sz="500" kern="1200"/>
        </a:p>
      </dsp:txBody>
      <dsp:txXfrm>
        <a:off x="3897732" y="2915286"/>
        <a:ext cx="8509" cy="8509"/>
      </dsp:txXfrm>
    </dsp:sp>
    <dsp:sp modelId="{B0BDB7B1-FE63-4CBB-9F1D-B7677BFF1D2F}">
      <dsp:nvSpPr>
        <dsp:cNvPr id="0" name=""/>
        <dsp:cNvSpPr/>
      </dsp:nvSpPr>
      <dsp:spPr>
        <a:xfrm>
          <a:off x="3886258" y="2628364"/>
          <a:ext cx="1334895" cy="1334895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1600" b="1" kern="1200" dirty="0">
              <a:cs typeface="B Mitra" panose="00000400000000000000" pitchFamily="2" charset="-78"/>
            </a:rPr>
            <a:t>افزایش</a:t>
          </a:r>
          <a:r>
            <a:rPr lang="fa-IR" sz="2000" b="1" kern="1200" dirty="0">
              <a:cs typeface="B Mitra" panose="00000400000000000000" pitchFamily="2" charset="-78"/>
            </a:rPr>
            <a:t> </a:t>
          </a:r>
          <a:r>
            <a:rPr lang="fa-IR" sz="1600" b="1" kern="1200" dirty="0">
              <a:cs typeface="B Mitra" panose="00000400000000000000" pitchFamily="2" charset="-78"/>
            </a:rPr>
            <a:t>مصرف داخلی و کاهش توان صادرات</a:t>
          </a:r>
          <a:endParaRPr lang="fa-IR" sz="2000" b="1" kern="1200" dirty="0">
            <a:cs typeface="B Mitra" panose="00000400000000000000" pitchFamily="2" charset="-78"/>
          </a:endParaRPr>
        </a:p>
      </dsp:txBody>
      <dsp:txXfrm>
        <a:off x="4081749" y="2823855"/>
        <a:ext cx="943913" cy="943913"/>
      </dsp:txXfrm>
    </dsp:sp>
    <dsp:sp modelId="{966BCF83-F398-4F2A-8856-AB18B531ACC5}">
      <dsp:nvSpPr>
        <dsp:cNvPr id="0" name=""/>
        <dsp:cNvSpPr/>
      </dsp:nvSpPr>
      <dsp:spPr>
        <a:xfrm rot="5400000">
          <a:off x="2969532" y="3399508"/>
          <a:ext cx="156935" cy="39416"/>
        </a:xfrm>
        <a:custGeom>
          <a:avLst/>
          <a:gdLst/>
          <a:ahLst/>
          <a:cxnLst/>
          <a:rect l="0" t="0" r="0" b="0"/>
          <a:pathLst>
            <a:path>
              <a:moveTo>
                <a:pt x="0" y="19708"/>
              </a:moveTo>
              <a:lnTo>
                <a:pt x="156935" y="19708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a-IR" sz="500" kern="1200"/>
        </a:p>
      </dsp:txBody>
      <dsp:txXfrm>
        <a:off x="3044076" y="3415292"/>
        <a:ext cx="7846" cy="7846"/>
      </dsp:txXfrm>
    </dsp:sp>
    <dsp:sp modelId="{B483EA6B-E078-4B0F-97A6-474214976DCF}">
      <dsp:nvSpPr>
        <dsp:cNvPr id="0" name=""/>
        <dsp:cNvSpPr/>
      </dsp:nvSpPr>
      <dsp:spPr>
        <a:xfrm>
          <a:off x="2380552" y="3497684"/>
          <a:ext cx="1334895" cy="1334895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ctr" defTabSz="75565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1700" b="1" kern="1200" dirty="0">
              <a:cs typeface="B Mitra" panose="00000400000000000000" pitchFamily="2" charset="-78"/>
            </a:rPr>
            <a:t>بازگشت پرهزینه ارز</a:t>
          </a:r>
        </a:p>
      </dsp:txBody>
      <dsp:txXfrm>
        <a:off x="2576043" y="3693175"/>
        <a:ext cx="943913" cy="943913"/>
      </dsp:txXfrm>
    </dsp:sp>
    <dsp:sp modelId="{9FA0AC60-A739-48BC-8476-39562C5EF445}">
      <dsp:nvSpPr>
        <dsp:cNvPr id="0" name=""/>
        <dsp:cNvSpPr/>
      </dsp:nvSpPr>
      <dsp:spPr>
        <a:xfrm rot="9000000">
          <a:off x="2108919" y="2899833"/>
          <a:ext cx="170186" cy="39416"/>
        </a:xfrm>
        <a:custGeom>
          <a:avLst/>
          <a:gdLst/>
          <a:ahLst/>
          <a:cxnLst/>
          <a:rect l="0" t="0" r="0" b="0"/>
          <a:pathLst>
            <a:path>
              <a:moveTo>
                <a:pt x="0" y="19708"/>
              </a:moveTo>
              <a:lnTo>
                <a:pt x="170186" y="19708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a-IR" sz="500" kern="1200"/>
        </a:p>
      </dsp:txBody>
      <dsp:txXfrm rot="10800000">
        <a:off x="2189758" y="2915286"/>
        <a:ext cx="8509" cy="8509"/>
      </dsp:txXfrm>
    </dsp:sp>
    <dsp:sp modelId="{9A78B35D-28B3-477A-93FE-664E3720C271}">
      <dsp:nvSpPr>
        <dsp:cNvPr id="0" name=""/>
        <dsp:cNvSpPr/>
      </dsp:nvSpPr>
      <dsp:spPr>
        <a:xfrm>
          <a:off x="874845" y="2628364"/>
          <a:ext cx="1334895" cy="1334895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1800" b="1" kern="1200" dirty="0">
              <a:cs typeface="B Mitra" panose="00000400000000000000" pitchFamily="2" charset="-78"/>
            </a:rPr>
            <a:t>تحریم‌ها و مشکلات فروش نفت   </a:t>
          </a:r>
        </a:p>
      </dsp:txBody>
      <dsp:txXfrm>
        <a:off x="1070336" y="2823855"/>
        <a:ext cx="943913" cy="943913"/>
      </dsp:txXfrm>
    </dsp:sp>
    <dsp:sp modelId="{D541A0C1-FD81-46DB-AD4C-46286E351715}">
      <dsp:nvSpPr>
        <dsp:cNvPr id="0" name=""/>
        <dsp:cNvSpPr/>
      </dsp:nvSpPr>
      <dsp:spPr>
        <a:xfrm rot="12600000">
          <a:off x="2108919" y="1913734"/>
          <a:ext cx="170186" cy="39416"/>
        </a:xfrm>
        <a:custGeom>
          <a:avLst/>
          <a:gdLst/>
          <a:ahLst/>
          <a:cxnLst/>
          <a:rect l="0" t="0" r="0" b="0"/>
          <a:pathLst>
            <a:path>
              <a:moveTo>
                <a:pt x="0" y="19708"/>
              </a:moveTo>
              <a:lnTo>
                <a:pt x="170186" y="19708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a-IR" sz="500" kern="1200"/>
        </a:p>
      </dsp:txBody>
      <dsp:txXfrm rot="10800000">
        <a:off x="2189758" y="1929187"/>
        <a:ext cx="8509" cy="8509"/>
      </dsp:txXfrm>
    </dsp:sp>
    <dsp:sp modelId="{24238AF3-13A4-4CE9-99B5-19D4C8DD3896}">
      <dsp:nvSpPr>
        <dsp:cNvPr id="0" name=""/>
        <dsp:cNvSpPr/>
      </dsp:nvSpPr>
      <dsp:spPr>
        <a:xfrm>
          <a:off x="874845" y="889724"/>
          <a:ext cx="1334895" cy="1334895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000" b="1" kern="1200" dirty="0">
              <a:cs typeface="B Mitra" panose="00000400000000000000" pitchFamily="2" charset="-78"/>
            </a:rPr>
            <a:t>ناترازی انرژی</a:t>
          </a:r>
        </a:p>
      </dsp:txBody>
      <dsp:txXfrm>
        <a:off x="1070336" y="1085215"/>
        <a:ext cx="943913" cy="94391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2705E09-ADC7-433B-BC0B-4EFCCE7976B7}">
      <dsp:nvSpPr>
        <dsp:cNvPr id="0" name=""/>
        <dsp:cNvSpPr/>
      </dsp:nvSpPr>
      <dsp:spPr>
        <a:xfrm>
          <a:off x="2151284" y="1512235"/>
          <a:ext cx="1793431" cy="182851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000" b="1" kern="1200">
              <a:cs typeface="B Mitra" panose="00000400000000000000" pitchFamily="2" charset="-78"/>
            </a:rPr>
            <a:t>مشکلات اقتصاد تک محصولی نفتی </a:t>
          </a:r>
          <a:endParaRPr lang="fa-IR" sz="2000" b="1" kern="1200" dirty="0">
            <a:cs typeface="B Mitra" panose="00000400000000000000" pitchFamily="2" charset="-78"/>
          </a:endParaRPr>
        </a:p>
      </dsp:txBody>
      <dsp:txXfrm>
        <a:off x="2413926" y="1780014"/>
        <a:ext cx="1268147" cy="1292954"/>
      </dsp:txXfrm>
    </dsp:sp>
    <dsp:sp modelId="{2E0045B9-6AAB-49AF-BEBF-600D0F85526C}">
      <dsp:nvSpPr>
        <dsp:cNvPr id="0" name=""/>
        <dsp:cNvSpPr/>
      </dsp:nvSpPr>
      <dsp:spPr>
        <a:xfrm rot="16200000">
          <a:off x="2969532" y="1414059"/>
          <a:ext cx="156935" cy="39416"/>
        </a:xfrm>
        <a:custGeom>
          <a:avLst/>
          <a:gdLst/>
          <a:ahLst/>
          <a:cxnLst/>
          <a:rect l="0" t="0" r="0" b="0"/>
          <a:pathLst>
            <a:path>
              <a:moveTo>
                <a:pt x="0" y="19708"/>
              </a:moveTo>
              <a:lnTo>
                <a:pt x="156935" y="19708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a-IR" sz="500" kern="1200"/>
        </a:p>
      </dsp:txBody>
      <dsp:txXfrm>
        <a:off x="3044076" y="1429844"/>
        <a:ext cx="7846" cy="7846"/>
      </dsp:txXfrm>
    </dsp:sp>
    <dsp:sp modelId="{AA26E046-0202-4352-907B-6ED42CCA288D}">
      <dsp:nvSpPr>
        <dsp:cNvPr id="0" name=""/>
        <dsp:cNvSpPr/>
      </dsp:nvSpPr>
      <dsp:spPr>
        <a:xfrm>
          <a:off x="2380552" y="20404"/>
          <a:ext cx="1334895" cy="1334895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ctr" defTabSz="75565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1700" b="1" kern="1200" dirty="0">
              <a:cs typeface="B Mitra" panose="00000400000000000000" pitchFamily="2" charset="-78"/>
            </a:rPr>
            <a:t>آلودگی هوا</a:t>
          </a:r>
        </a:p>
      </dsp:txBody>
      <dsp:txXfrm>
        <a:off x="2576043" y="215895"/>
        <a:ext cx="943913" cy="943913"/>
      </dsp:txXfrm>
    </dsp:sp>
    <dsp:sp modelId="{E6208FA5-3A78-4075-B4CB-142CC1371FB1}">
      <dsp:nvSpPr>
        <dsp:cNvPr id="0" name=""/>
        <dsp:cNvSpPr/>
      </dsp:nvSpPr>
      <dsp:spPr>
        <a:xfrm rot="19800000">
          <a:off x="3816893" y="1913734"/>
          <a:ext cx="170186" cy="39416"/>
        </a:xfrm>
        <a:custGeom>
          <a:avLst/>
          <a:gdLst/>
          <a:ahLst/>
          <a:cxnLst/>
          <a:rect l="0" t="0" r="0" b="0"/>
          <a:pathLst>
            <a:path>
              <a:moveTo>
                <a:pt x="0" y="19708"/>
              </a:moveTo>
              <a:lnTo>
                <a:pt x="170186" y="19708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a-IR" sz="500" kern="1200"/>
        </a:p>
      </dsp:txBody>
      <dsp:txXfrm>
        <a:off x="3897732" y="1929187"/>
        <a:ext cx="8509" cy="8509"/>
      </dsp:txXfrm>
    </dsp:sp>
    <dsp:sp modelId="{59D64A7C-78B2-4557-903E-ADBCE6626A4C}">
      <dsp:nvSpPr>
        <dsp:cNvPr id="0" name=""/>
        <dsp:cNvSpPr/>
      </dsp:nvSpPr>
      <dsp:spPr>
        <a:xfrm>
          <a:off x="3886258" y="889724"/>
          <a:ext cx="1334895" cy="1334895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ctr" defTabSz="75565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1700" b="1" kern="1200" dirty="0">
              <a:cs typeface="B Mitra" panose="00000400000000000000" pitchFamily="2" charset="-78"/>
            </a:rPr>
            <a:t>تراستی‌ها و ورود ارز به کشور</a:t>
          </a:r>
        </a:p>
      </dsp:txBody>
      <dsp:txXfrm>
        <a:off x="4081749" y="1085215"/>
        <a:ext cx="943913" cy="943913"/>
      </dsp:txXfrm>
    </dsp:sp>
    <dsp:sp modelId="{239CA107-9FED-4EC2-A446-C48136C0E460}">
      <dsp:nvSpPr>
        <dsp:cNvPr id="0" name=""/>
        <dsp:cNvSpPr/>
      </dsp:nvSpPr>
      <dsp:spPr>
        <a:xfrm rot="1800000">
          <a:off x="3816893" y="2899833"/>
          <a:ext cx="170186" cy="39416"/>
        </a:xfrm>
        <a:custGeom>
          <a:avLst/>
          <a:gdLst/>
          <a:ahLst/>
          <a:cxnLst/>
          <a:rect l="0" t="0" r="0" b="0"/>
          <a:pathLst>
            <a:path>
              <a:moveTo>
                <a:pt x="0" y="19708"/>
              </a:moveTo>
              <a:lnTo>
                <a:pt x="170186" y="19708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a-IR" sz="500" kern="1200"/>
        </a:p>
      </dsp:txBody>
      <dsp:txXfrm>
        <a:off x="3897732" y="2915286"/>
        <a:ext cx="8509" cy="8509"/>
      </dsp:txXfrm>
    </dsp:sp>
    <dsp:sp modelId="{B0BDB7B1-FE63-4CBB-9F1D-B7677BFF1D2F}">
      <dsp:nvSpPr>
        <dsp:cNvPr id="0" name=""/>
        <dsp:cNvSpPr/>
      </dsp:nvSpPr>
      <dsp:spPr>
        <a:xfrm>
          <a:off x="3886258" y="2628364"/>
          <a:ext cx="1334895" cy="1334895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1600" b="1" kern="1200" dirty="0">
              <a:cs typeface="B Mitra" panose="00000400000000000000" pitchFamily="2" charset="-78"/>
            </a:rPr>
            <a:t>افزایش</a:t>
          </a:r>
          <a:r>
            <a:rPr lang="fa-IR" sz="2000" b="1" kern="1200" dirty="0">
              <a:cs typeface="B Mitra" panose="00000400000000000000" pitchFamily="2" charset="-78"/>
            </a:rPr>
            <a:t> </a:t>
          </a:r>
          <a:r>
            <a:rPr lang="fa-IR" sz="1600" b="1" kern="1200" dirty="0">
              <a:cs typeface="B Mitra" panose="00000400000000000000" pitchFamily="2" charset="-78"/>
            </a:rPr>
            <a:t>مصرف داخلی و کاهش توان صادرات</a:t>
          </a:r>
          <a:endParaRPr lang="fa-IR" sz="2000" b="1" kern="1200" dirty="0">
            <a:cs typeface="B Mitra" panose="00000400000000000000" pitchFamily="2" charset="-78"/>
          </a:endParaRPr>
        </a:p>
      </dsp:txBody>
      <dsp:txXfrm>
        <a:off x="4081749" y="2823855"/>
        <a:ext cx="943913" cy="943913"/>
      </dsp:txXfrm>
    </dsp:sp>
    <dsp:sp modelId="{966BCF83-F398-4F2A-8856-AB18B531ACC5}">
      <dsp:nvSpPr>
        <dsp:cNvPr id="0" name=""/>
        <dsp:cNvSpPr/>
      </dsp:nvSpPr>
      <dsp:spPr>
        <a:xfrm rot="5400000">
          <a:off x="2969532" y="3399508"/>
          <a:ext cx="156935" cy="39416"/>
        </a:xfrm>
        <a:custGeom>
          <a:avLst/>
          <a:gdLst/>
          <a:ahLst/>
          <a:cxnLst/>
          <a:rect l="0" t="0" r="0" b="0"/>
          <a:pathLst>
            <a:path>
              <a:moveTo>
                <a:pt x="0" y="19708"/>
              </a:moveTo>
              <a:lnTo>
                <a:pt x="156935" y="19708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a-IR" sz="500" kern="1200"/>
        </a:p>
      </dsp:txBody>
      <dsp:txXfrm>
        <a:off x="3044076" y="3415292"/>
        <a:ext cx="7846" cy="7846"/>
      </dsp:txXfrm>
    </dsp:sp>
    <dsp:sp modelId="{B483EA6B-E078-4B0F-97A6-474214976DCF}">
      <dsp:nvSpPr>
        <dsp:cNvPr id="0" name=""/>
        <dsp:cNvSpPr/>
      </dsp:nvSpPr>
      <dsp:spPr>
        <a:xfrm>
          <a:off x="2380552" y="3497684"/>
          <a:ext cx="1334895" cy="1334895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ctr" defTabSz="75565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1700" b="1" kern="1200" dirty="0">
              <a:cs typeface="B Mitra" panose="00000400000000000000" pitchFamily="2" charset="-78"/>
            </a:rPr>
            <a:t>بازگشت پرهزینه ارز</a:t>
          </a:r>
        </a:p>
      </dsp:txBody>
      <dsp:txXfrm>
        <a:off x="2576043" y="3693175"/>
        <a:ext cx="943913" cy="943913"/>
      </dsp:txXfrm>
    </dsp:sp>
    <dsp:sp modelId="{9FA0AC60-A739-48BC-8476-39562C5EF445}">
      <dsp:nvSpPr>
        <dsp:cNvPr id="0" name=""/>
        <dsp:cNvSpPr/>
      </dsp:nvSpPr>
      <dsp:spPr>
        <a:xfrm rot="9000000">
          <a:off x="2108919" y="2899833"/>
          <a:ext cx="170186" cy="39416"/>
        </a:xfrm>
        <a:custGeom>
          <a:avLst/>
          <a:gdLst/>
          <a:ahLst/>
          <a:cxnLst/>
          <a:rect l="0" t="0" r="0" b="0"/>
          <a:pathLst>
            <a:path>
              <a:moveTo>
                <a:pt x="0" y="19708"/>
              </a:moveTo>
              <a:lnTo>
                <a:pt x="170186" y="19708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a-IR" sz="500" kern="1200"/>
        </a:p>
      </dsp:txBody>
      <dsp:txXfrm rot="10800000">
        <a:off x="2189758" y="2915286"/>
        <a:ext cx="8509" cy="8509"/>
      </dsp:txXfrm>
    </dsp:sp>
    <dsp:sp modelId="{9A78B35D-28B3-477A-93FE-664E3720C271}">
      <dsp:nvSpPr>
        <dsp:cNvPr id="0" name=""/>
        <dsp:cNvSpPr/>
      </dsp:nvSpPr>
      <dsp:spPr>
        <a:xfrm>
          <a:off x="874845" y="2628364"/>
          <a:ext cx="1334895" cy="1334895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1800" b="1" kern="1200" dirty="0">
              <a:cs typeface="B Mitra" panose="00000400000000000000" pitchFamily="2" charset="-78"/>
            </a:rPr>
            <a:t>تحریم‌ها و مشکلات فروش نفت   </a:t>
          </a:r>
        </a:p>
      </dsp:txBody>
      <dsp:txXfrm>
        <a:off x="1070336" y="2823855"/>
        <a:ext cx="943913" cy="943913"/>
      </dsp:txXfrm>
    </dsp:sp>
    <dsp:sp modelId="{D541A0C1-FD81-46DB-AD4C-46286E351715}">
      <dsp:nvSpPr>
        <dsp:cNvPr id="0" name=""/>
        <dsp:cNvSpPr/>
      </dsp:nvSpPr>
      <dsp:spPr>
        <a:xfrm rot="12600000">
          <a:off x="2108919" y="1913734"/>
          <a:ext cx="170186" cy="39416"/>
        </a:xfrm>
        <a:custGeom>
          <a:avLst/>
          <a:gdLst/>
          <a:ahLst/>
          <a:cxnLst/>
          <a:rect l="0" t="0" r="0" b="0"/>
          <a:pathLst>
            <a:path>
              <a:moveTo>
                <a:pt x="0" y="19708"/>
              </a:moveTo>
              <a:lnTo>
                <a:pt x="170186" y="19708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a-IR" sz="500" kern="1200"/>
        </a:p>
      </dsp:txBody>
      <dsp:txXfrm rot="10800000">
        <a:off x="2189758" y="1929187"/>
        <a:ext cx="8509" cy="8509"/>
      </dsp:txXfrm>
    </dsp:sp>
    <dsp:sp modelId="{24238AF3-13A4-4CE9-99B5-19D4C8DD3896}">
      <dsp:nvSpPr>
        <dsp:cNvPr id="0" name=""/>
        <dsp:cNvSpPr/>
      </dsp:nvSpPr>
      <dsp:spPr>
        <a:xfrm>
          <a:off x="874845" y="889724"/>
          <a:ext cx="1334895" cy="1334895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000" b="1" kern="1200" dirty="0">
              <a:cs typeface="B Mitra" panose="00000400000000000000" pitchFamily="2" charset="-78"/>
            </a:rPr>
            <a:t>ناترازی انرژی</a:t>
          </a:r>
        </a:p>
      </dsp:txBody>
      <dsp:txXfrm>
        <a:off x="1070336" y="1085215"/>
        <a:ext cx="943913" cy="943913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2705E09-ADC7-433B-BC0B-4EFCCE7976B7}">
      <dsp:nvSpPr>
        <dsp:cNvPr id="0" name=""/>
        <dsp:cNvSpPr/>
      </dsp:nvSpPr>
      <dsp:spPr>
        <a:xfrm>
          <a:off x="2151284" y="1512235"/>
          <a:ext cx="1793431" cy="182851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000" b="1" kern="1200">
              <a:cs typeface="B Mitra" panose="00000400000000000000" pitchFamily="2" charset="-78"/>
            </a:rPr>
            <a:t>مشکلات اقتصاد تک محصولی نفتی </a:t>
          </a:r>
          <a:endParaRPr lang="fa-IR" sz="2000" b="1" kern="1200" dirty="0">
            <a:cs typeface="B Mitra" panose="00000400000000000000" pitchFamily="2" charset="-78"/>
          </a:endParaRPr>
        </a:p>
      </dsp:txBody>
      <dsp:txXfrm>
        <a:off x="2413926" y="1780014"/>
        <a:ext cx="1268147" cy="1292954"/>
      </dsp:txXfrm>
    </dsp:sp>
    <dsp:sp modelId="{2E0045B9-6AAB-49AF-BEBF-600D0F85526C}">
      <dsp:nvSpPr>
        <dsp:cNvPr id="0" name=""/>
        <dsp:cNvSpPr/>
      </dsp:nvSpPr>
      <dsp:spPr>
        <a:xfrm rot="16200000">
          <a:off x="2969532" y="1414059"/>
          <a:ext cx="156935" cy="39416"/>
        </a:xfrm>
        <a:custGeom>
          <a:avLst/>
          <a:gdLst/>
          <a:ahLst/>
          <a:cxnLst/>
          <a:rect l="0" t="0" r="0" b="0"/>
          <a:pathLst>
            <a:path>
              <a:moveTo>
                <a:pt x="0" y="19708"/>
              </a:moveTo>
              <a:lnTo>
                <a:pt x="156935" y="19708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a-IR" sz="500" kern="1200"/>
        </a:p>
      </dsp:txBody>
      <dsp:txXfrm>
        <a:off x="3044076" y="1429844"/>
        <a:ext cx="7846" cy="7846"/>
      </dsp:txXfrm>
    </dsp:sp>
    <dsp:sp modelId="{AA26E046-0202-4352-907B-6ED42CCA288D}">
      <dsp:nvSpPr>
        <dsp:cNvPr id="0" name=""/>
        <dsp:cNvSpPr/>
      </dsp:nvSpPr>
      <dsp:spPr>
        <a:xfrm>
          <a:off x="2380552" y="20404"/>
          <a:ext cx="1334895" cy="1334895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ctr" defTabSz="75565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1700" b="1" kern="1200" dirty="0">
              <a:cs typeface="B Mitra" panose="00000400000000000000" pitchFamily="2" charset="-78"/>
            </a:rPr>
            <a:t>آلودگی هوا</a:t>
          </a:r>
        </a:p>
      </dsp:txBody>
      <dsp:txXfrm>
        <a:off x="2576043" y="215895"/>
        <a:ext cx="943913" cy="943913"/>
      </dsp:txXfrm>
    </dsp:sp>
    <dsp:sp modelId="{E6208FA5-3A78-4075-B4CB-142CC1371FB1}">
      <dsp:nvSpPr>
        <dsp:cNvPr id="0" name=""/>
        <dsp:cNvSpPr/>
      </dsp:nvSpPr>
      <dsp:spPr>
        <a:xfrm rot="19800000">
          <a:off x="3816893" y="1913734"/>
          <a:ext cx="170186" cy="39416"/>
        </a:xfrm>
        <a:custGeom>
          <a:avLst/>
          <a:gdLst/>
          <a:ahLst/>
          <a:cxnLst/>
          <a:rect l="0" t="0" r="0" b="0"/>
          <a:pathLst>
            <a:path>
              <a:moveTo>
                <a:pt x="0" y="19708"/>
              </a:moveTo>
              <a:lnTo>
                <a:pt x="170186" y="19708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a-IR" sz="500" kern="1200"/>
        </a:p>
      </dsp:txBody>
      <dsp:txXfrm>
        <a:off x="3897732" y="1929187"/>
        <a:ext cx="8509" cy="8509"/>
      </dsp:txXfrm>
    </dsp:sp>
    <dsp:sp modelId="{59D64A7C-78B2-4557-903E-ADBCE6626A4C}">
      <dsp:nvSpPr>
        <dsp:cNvPr id="0" name=""/>
        <dsp:cNvSpPr/>
      </dsp:nvSpPr>
      <dsp:spPr>
        <a:xfrm>
          <a:off x="3886258" y="889724"/>
          <a:ext cx="1334895" cy="1334895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ctr" defTabSz="75565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1700" b="1" kern="1200" dirty="0">
              <a:cs typeface="B Mitra" panose="00000400000000000000" pitchFamily="2" charset="-78"/>
            </a:rPr>
            <a:t>تراستی‌ها و ورود ارز به کشور</a:t>
          </a:r>
        </a:p>
      </dsp:txBody>
      <dsp:txXfrm>
        <a:off x="4081749" y="1085215"/>
        <a:ext cx="943913" cy="943913"/>
      </dsp:txXfrm>
    </dsp:sp>
    <dsp:sp modelId="{239CA107-9FED-4EC2-A446-C48136C0E460}">
      <dsp:nvSpPr>
        <dsp:cNvPr id="0" name=""/>
        <dsp:cNvSpPr/>
      </dsp:nvSpPr>
      <dsp:spPr>
        <a:xfrm rot="1800000">
          <a:off x="3816893" y="2899833"/>
          <a:ext cx="170186" cy="39416"/>
        </a:xfrm>
        <a:custGeom>
          <a:avLst/>
          <a:gdLst/>
          <a:ahLst/>
          <a:cxnLst/>
          <a:rect l="0" t="0" r="0" b="0"/>
          <a:pathLst>
            <a:path>
              <a:moveTo>
                <a:pt x="0" y="19708"/>
              </a:moveTo>
              <a:lnTo>
                <a:pt x="170186" y="19708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a-IR" sz="500" kern="1200"/>
        </a:p>
      </dsp:txBody>
      <dsp:txXfrm>
        <a:off x="3897732" y="2915286"/>
        <a:ext cx="8509" cy="8509"/>
      </dsp:txXfrm>
    </dsp:sp>
    <dsp:sp modelId="{B0BDB7B1-FE63-4CBB-9F1D-B7677BFF1D2F}">
      <dsp:nvSpPr>
        <dsp:cNvPr id="0" name=""/>
        <dsp:cNvSpPr/>
      </dsp:nvSpPr>
      <dsp:spPr>
        <a:xfrm>
          <a:off x="3886258" y="2628364"/>
          <a:ext cx="1334895" cy="1334895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1600" b="1" kern="1200" dirty="0">
              <a:cs typeface="B Mitra" panose="00000400000000000000" pitchFamily="2" charset="-78"/>
            </a:rPr>
            <a:t>افزایش</a:t>
          </a:r>
          <a:r>
            <a:rPr lang="fa-IR" sz="2000" b="1" kern="1200" dirty="0">
              <a:cs typeface="B Mitra" panose="00000400000000000000" pitchFamily="2" charset="-78"/>
            </a:rPr>
            <a:t> </a:t>
          </a:r>
          <a:r>
            <a:rPr lang="fa-IR" sz="1600" b="1" kern="1200" dirty="0">
              <a:cs typeface="B Mitra" panose="00000400000000000000" pitchFamily="2" charset="-78"/>
            </a:rPr>
            <a:t>مصرف داخلی و کاهش توان صادرات</a:t>
          </a:r>
          <a:endParaRPr lang="fa-IR" sz="2000" b="1" kern="1200" dirty="0">
            <a:cs typeface="B Mitra" panose="00000400000000000000" pitchFamily="2" charset="-78"/>
          </a:endParaRPr>
        </a:p>
      </dsp:txBody>
      <dsp:txXfrm>
        <a:off x="4081749" y="2823855"/>
        <a:ext cx="943913" cy="943913"/>
      </dsp:txXfrm>
    </dsp:sp>
    <dsp:sp modelId="{966BCF83-F398-4F2A-8856-AB18B531ACC5}">
      <dsp:nvSpPr>
        <dsp:cNvPr id="0" name=""/>
        <dsp:cNvSpPr/>
      </dsp:nvSpPr>
      <dsp:spPr>
        <a:xfrm rot="5400000">
          <a:off x="2969532" y="3399508"/>
          <a:ext cx="156935" cy="39416"/>
        </a:xfrm>
        <a:custGeom>
          <a:avLst/>
          <a:gdLst/>
          <a:ahLst/>
          <a:cxnLst/>
          <a:rect l="0" t="0" r="0" b="0"/>
          <a:pathLst>
            <a:path>
              <a:moveTo>
                <a:pt x="0" y="19708"/>
              </a:moveTo>
              <a:lnTo>
                <a:pt x="156935" y="19708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a-IR" sz="500" kern="1200"/>
        </a:p>
      </dsp:txBody>
      <dsp:txXfrm>
        <a:off x="3044076" y="3415292"/>
        <a:ext cx="7846" cy="7846"/>
      </dsp:txXfrm>
    </dsp:sp>
    <dsp:sp modelId="{B483EA6B-E078-4B0F-97A6-474214976DCF}">
      <dsp:nvSpPr>
        <dsp:cNvPr id="0" name=""/>
        <dsp:cNvSpPr/>
      </dsp:nvSpPr>
      <dsp:spPr>
        <a:xfrm>
          <a:off x="2380552" y="3497684"/>
          <a:ext cx="1334895" cy="1334895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ctr" defTabSz="75565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1700" b="1" kern="1200" dirty="0">
              <a:cs typeface="B Mitra" panose="00000400000000000000" pitchFamily="2" charset="-78"/>
            </a:rPr>
            <a:t>بازگشت پرهزینه ارز</a:t>
          </a:r>
        </a:p>
      </dsp:txBody>
      <dsp:txXfrm>
        <a:off x="2576043" y="3693175"/>
        <a:ext cx="943913" cy="943913"/>
      </dsp:txXfrm>
    </dsp:sp>
    <dsp:sp modelId="{9FA0AC60-A739-48BC-8476-39562C5EF445}">
      <dsp:nvSpPr>
        <dsp:cNvPr id="0" name=""/>
        <dsp:cNvSpPr/>
      </dsp:nvSpPr>
      <dsp:spPr>
        <a:xfrm rot="9000000">
          <a:off x="2108919" y="2899833"/>
          <a:ext cx="170186" cy="39416"/>
        </a:xfrm>
        <a:custGeom>
          <a:avLst/>
          <a:gdLst/>
          <a:ahLst/>
          <a:cxnLst/>
          <a:rect l="0" t="0" r="0" b="0"/>
          <a:pathLst>
            <a:path>
              <a:moveTo>
                <a:pt x="0" y="19708"/>
              </a:moveTo>
              <a:lnTo>
                <a:pt x="170186" y="19708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a-IR" sz="500" kern="1200"/>
        </a:p>
      </dsp:txBody>
      <dsp:txXfrm rot="10800000">
        <a:off x="2189758" y="2915286"/>
        <a:ext cx="8509" cy="8509"/>
      </dsp:txXfrm>
    </dsp:sp>
    <dsp:sp modelId="{9A78B35D-28B3-477A-93FE-664E3720C271}">
      <dsp:nvSpPr>
        <dsp:cNvPr id="0" name=""/>
        <dsp:cNvSpPr/>
      </dsp:nvSpPr>
      <dsp:spPr>
        <a:xfrm>
          <a:off x="874845" y="2628364"/>
          <a:ext cx="1334895" cy="1334895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1800" b="1" kern="1200" dirty="0">
              <a:cs typeface="B Mitra" panose="00000400000000000000" pitchFamily="2" charset="-78"/>
            </a:rPr>
            <a:t>تحریم‌ها و مشکلات فروش نفت   </a:t>
          </a:r>
        </a:p>
      </dsp:txBody>
      <dsp:txXfrm>
        <a:off x="1070336" y="2823855"/>
        <a:ext cx="943913" cy="943913"/>
      </dsp:txXfrm>
    </dsp:sp>
    <dsp:sp modelId="{D541A0C1-FD81-46DB-AD4C-46286E351715}">
      <dsp:nvSpPr>
        <dsp:cNvPr id="0" name=""/>
        <dsp:cNvSpPr/>
      </dsp:nvSpPr>
      <dsp:spPr>
        <a:xfrm rot="12600000">
          <a:off x="2108919" y="1913734"/>
          <a:ext cx="170186" cy="39416"/>
        </a:xfrm>
        <a:custGeom>
          <a:avLst/>
          <a:gdLst/>
          <a:ahLst/>
          <a:cxnLst/>
          <a:rect l="0" t="0" r="0" b="0"/>
          <a:pathLst>
            <a:path>
              <a:moveTo>
                <a:pt x="0" y="19708"/>
              </a:moveTo>
              <a:lnTo>
                <a:pt x="170186" y="19708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a-IR" sz="500" kern="1200"/>
        </a:p>
      </dsp:txBody>
      <dsp:txXfrm rot="10800000">
        <a:off x="2189758" y="1929187"/>
        <a:ext cx="8509" cy="8509"/>
      </dsp:txXfrm>
    </dsp:sp>
    <dsp:sp modelId="{24238AF3-13A4-4CE9-99B5-19D4C8DD3896}">
      <dsp:nvSpPr>
        <dsp:cNvPr id="0" name=""/>
        <dsp:cNvSpPr/>
      </dsp:nvSpPr>
      <dsp:spPr>
        <a:xfrm>
          <a:off x="874845" y="889724"/>
          <a:ext cx="1334895" cy="1334895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000" b="1" kern="1200" dirty="0">
              <a:cs typeface="B Mitra" panose="00000400000000000000" pitchFamily="2" charset="-78"/>
            </a:rPr>
            <a:t>ناترازی انرژی</a:t>
          </a:r>
        </a:p>
      </dsp:txBody>
      <dsp:txXfrm>
        <a:off x="1070336" y="1085215"/>
        <a:ext cx="943913" cy="943913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1A3193C-01A8-4ACB-891E-3D66ECF3AF2C}">
      <dsp:nvSpPr>
        <dsp:cNvPr id="0" name=""/>
        <dsp:cNvSpPr/>
      </dsp:nvSpPr>
      <dsp:spPr>
        <a:xfrm>
          <a:off x="0" y="222123"/>
          <a:ext cx="6753824" cy="606048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24172" tIns="270764" rIns="524172" bIns="99568" numCol="1" spcCol="1270" anchor="t" anchorCtr="0">
          <a:noAutofit/>
        </a:bodyPr>
        <a:lstStyle/>
        <a:p>
          <a:pPr marL="114300" lvl="1" indent="0" algn="r" defTabSz="622300" rtl="1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fa-IR" sz="1400" b="1" kern="1200" dirty="0">
              <a:solidFill>
                <a:prstClr val="black"/>
              </a:solidFill>
              <a:latin typeface="IRANYekanFN" panose="020B0506030804020204" pitchFamily="34" charset="-78"/>
              <a:cs typeface="B Mitra" panose="00000400000000000000" pitchFamily="2" charset="-78"/>
            </a:rPr>
            <a:t> برنامه برای تولید ۵۰% برق این کشور از طریق انرژی های تجدیدپذیر در سال ۲۰۳۰ </a:t>
          </a:r>
          <a:endParaRPr lang="fa-IR" sz="1400" b="1" kern="1200" dirty="0"/>
        </a:p>
      </dsp:txBody>
      <dsp:txXfrm>
        <a:off x="0" y="222123"/>
        <a:ext cx="6753824" cy="606048"/>
      </dsp:txXfrm>
    </dsp:sp>
    <dsp:sp modelId="{2F6998F5-1CD1-4A43-A67F-EB03A67D2F44}">
      <dsp:nvSpPr>
        <dsp:cNvPr id="0" name=""/>
        <dsp:cNvSpPr/>
      </dsp:nvSpPr>
      <dsp:spPr>
        <a:xfrm>
          <a:off x="1013080" y="0"/>
          <a:ext cx="4727676" cy="442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8695" tIns="0" rIns="178695" bIns="0" numCol="1" spcCol="1270" anchor="ctr" anchorCtr="0">
          <a:noAutofit/>
        </a:bodyPr>
        <a:lstStyle/>
        <a:p>
          <a:pPr marL="0" lvl="0" indent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800" b="1" kern="1200" dirty="0">
              <a:cs typeface="B Mitra" panose="00000400000000000000" pitchFamily="2" charset="-78"/>
            </a:rPr>
            <a:t>عربستان</a:t>
          </a:r>
        </a:p>
      </dsp:txBody>
      <dsp:txXfrm>
        <a:off x="1034696" y="21616"/>
        <a:ext cx="4684444" cy="399568"/>
      </dsp:txXfrm>
    </dsp:sp>
    <dsp:sp modelId="{03CDBC8C-322B-4A69-9A7B-C52421DED4FC}">
      <dsp:nvSpPr>
        <dsp:cNvPr id="0" name=""/>
        <dsp:cNvSpPr/>
      </dsp:nvSpPr>
      <dsp:spPr>
        <a:xfrm>
          <a:off x="0" y="1130571"/>
          <a:ext cx="6753824" cy="18427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24172" tIns="270764" rIns="524172" bIns="113792" numCol="1" spcCol="1270" anchor="t" anchorCtr="0">
          <a:noAutofit/>
        </a:bodyPr>
        <a:lstStyle/>
        <a:p>
          <a:pPr marL="171450" lvl="1" indent="-171450" algn="r" defTabSz="711200" rtl="1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fa-IR" sz="1600" kern="1200" dirty="0">
              <a:solidFill>
                <a:prstClr val="black"/>
              </a:solidFill>
              <a:latin typeface="IRANYekanFN" panose="020B0506030804020204" pitchFamily="34" charset="-78"/>
              <a:cs typeface="B Mitra" panose="00000400000000000000" pitchFamily="2" charset="-78"/>
            </a:rPr>
            <a:t>از سال ۲۰۰۰ از حدود ۲۷ هزار مگاوات به حدود ۱۰۰ هزار مگاوات در سال ۲۰۲۳ </a:t>
          </a:r>
          <a:endParaRPr lang="fa-IR" sz="1600" kern="1200" dirty="0"/>
        </a:p>
        <a:p>
          <a:pPr marL="171450" lvl="1" indent="-171450" algn="r" defTabSz="711200" rtl="1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fa-IR" sz="1600" b="1" kern="1200" dirty="0">
              <a:solidFill>
                <a:prstClr val="black"/>
              </a:solidFill>
              <a:latin typeface="IRANYekanFN" panose="020B0506030804020204" pitchFamily="34" charset="-78"/>
              <a:cs typeface="B Mitra" panose="00000400000000000000" pitchFamily="2" charset="-78"/>
            </a:rPr>
            <a:t>تصویب قانون بازار برق ترکیه</a:t>
          </a:r>
          <a:r>
            <a:rPr lang="fa-IR" sz="1600" kern="1200" dirty="0">
              <a:solidFill>
                <a:prstClr val="black"/>
              </a:solidFill>
              <a:latin typeface="IRANYekanFN" panose="020B0506030804020204" pitchFamily="34" charset="-78"/>
              <a:cs typeface="B Mitra" panose="00000400000000000000" pitchFamily="2" charset="-78"/>
            </a:rPr>
            <a:t>، </a:t>
          </a:r>
          <a:r>
            <a:rPr lang="fa-IR" sz="1600" b="1" kern="1200" dirty="0">
              <a:solidFill>
                <a:prstClr val="black"/>
              </a:solidFill>
              <a:latin typeface="IRANYekanFN" panose="020B0506030804020204" pitchFamily="34" charset="-78"/>
              <a:cs typeface="B Mitra" panose="00000400000000000000" pitchFamily="2" charset="-78"/>
            </a:rPr>
            <a:t>اصلاح قانون انرژی‌های تجدیدپذیر </a:t>
          </a:r>
          <a:r>
            <a:rPr lang="fa-IR" sz="1600" kern="1200" dirty="0">
              <a:solidFill>
                <a:prstClr val="black"/>
              </a:solidFill>
              <a:latin typeface="IRANYekanFN" panose="020B0506030804020204" pitchFamily="34" charset="-78"/>
              <a:cs typeface="B Mitra" panose="00000400000000000000" pitchFamily="2" charset="-78"/>
            </a:rPr>
            <a:t>برای ایجاد بستر لازم برای معرفی مشوق‌های انرژی تجدیدپذیر، تأسیس سازمان تنظیم مقررات بازار انرژی و ایجاد بازار سازمان‌یافته برق (از طریق تصویب قانون بازار برق، ایجاد فضای رشد و آزادسازی برای توسعه بیشتر)</a:t>
          </a:r>
          <a:endParaRPr kumimoji="0" lang="fa-IR" sz="1600" b="1" i="0" u="none" strike="noStrike" kern="1200" cap="none" spc="0" normalizeH="0" baseline="0" noProof="0" dirty="0">
            <a:ln>
              <a:noFill/>
            </a:ln>
            <a:solidFill>
              <a:prstClr val="black"/>
            </a:solidFill>
            <a:effectLst/>
            <a:uLnTx/>
            <a:uFillTx/>
            <a:latin typeface="IRANYekanFN" panose="020B0506030804020204" pitchFamily="34" charset="-78"/>
            <a:ea typeface="+mn-ea"/>
            <a:cs typeface="B Mitra" panose="00000400000000000000" pitchFamily="2" charset="-78"/>
          </a:endParaRPr>
        </a:p>
      </dsp:txBody>
      <dsp:txXfrm>
        <a:off x="0" y="1130571"/>
        <a:ext cx="6753824" cy="1842750"/>
      </dsp:txXfrm>
    </dsp:sp>
    <dsp:sp modelId="{59AABDEF-6E06-4597-86E7-994719968FD5}">
      <dsp:nvSpPr>
        <dsp:cNvPr id="0" name=""/>
        <dsp:cNvSpPr/>
      </dsp:nvSpPr>
      <dsp:spPr>
        <a:xfrm>
          <a:off x="1013080" y="927437"/>
          <a:ext cx="4727676" cy="442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8695" tIns="0" rIns="178695" bIns="0" numCol="1" spcCol="1270" anchor="ctr" anchorCtr="0">
          <a:noAutofit/>
        </a:bodyPr>
        <a:lstStyle/>
        <a:p>
          <a:pPr marL="0" lvl="0" indent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800" b="1" kern="1200" dirty="0">
              <a:cs typeface="B Mitra" panose="00000400000000000000" pitchFamily="2" charset="-78"/>
            </a:rPr>
            <a:t>ترکیه</a:t>
          </a:r>
        </a:p>
      </dsp:txBody>
      <dsp:txXfrm>
        <a:off x="1034696" y="949053"/>
        <a:ext cx="4684444" cy="399568"/>
      </dsp:txXfrm>
    </dsp:sp>
    <dsp:sp modelId="{83C13D5A-8842-4176-9641-0A1C8FE49AF9}">
      <dsp:nvSpPr>
        <dsp:cNvPr id="0" name=""/>
        <dsp:cNvSpPr/>
      </dsp:nvSpPr>
      <dsp:spPr>
        <a:xfrm>
          <a:off x="0" y="3275721"/>
          <a:ext cx="6753824" cy="12285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24172" tIns="270764" rIns="524172" bIns="99568" numCol="1" spcCol="1270" anchor="t" anchorCtr="0">
          <a:noAutofit/>
        </a:bodyPr>
        <a:lstStyle/>
        <a:p>
          <a:pPr marL="114300" lvl="1" indent="-114300" algn="r" defTabSz="622300" rtl="1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fa-IR" sz="1400" b="1" kern="1200" dirty="0">
              <a:solidFill>
                <a:prstClr val="black"/>
              </a:solidFill>
              <a:latin typeface="IRANYekanFN" panose="020B0506030804020204" pitchFamily="34" charset="-78"/>
              <a:cs typeface="B Mitra" panose="00000400000000000000" pitchFamily="2" charset="-78"/>
            </a:rPr>
            <a:t>در ۱۰ سال گذشته، ظرفیت تولید برق کشور تنها حدود ۲۰ هزار مگاوات افزایش‌</a:t>
          </a:r>
          <a:endParaRPr lang="fa-IR" sz="1400" kern="1200" dirty="0"/>
        </a:p>
        <a:p>
          <a:pPr marL="114300" lvl="1" indent="-114300" algn="r" defTabSz="622300" rtl="1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fa-IR" sz="1400" b="1" kern="1200" dirty="0">
              <a:solidFill>
                <a:prstClr val="black"/>
              </a:solidFill>
              <a:latin typeface="IRANYekanFN" panose="020B0506030804020204" pitchFamily="34" charset="-78"/>
              <a:cs typeface="B Mitra" panose="00000400000000000000" pitchFamily="2" charset="-78"/>
            </a:rPr>
            <a:t>در دهه ۹۰، </a:t>
          </a:r>
          <a:r>
            <a:rPr lang="fa-IR" sz="1400" kern="1200" dirty="0">
              <a:solidFill>
                <a:prstClr val="black"/>
              </a:solidFill>
              <a:latin typeface="IRANYekanFN" panose="020B0506030804020204" pitchFamily="34" charset="-78"/>
              <a:cs typeface="B Mitra" panose="00000400000000000000" pitchFamily="2" charset="-78"/>
            </a:rPr>
            <a:t>تنها</a:t>
          </a:r>
          <a:r>
            <a:rPr lang="fa-IR" sz="1400" b="1" kern="1200" dirty="0">
              <a:solidFill>
                <a:prstClr val="black"/>
              </a:solidFill>
              <a:latin typeface="IRANYekanFN" panose="020B0506030804020204" pitchFamily="34" charset="-78"/>
              <a:cs typeface="B Mitra" panose="00000400000000000000" pitchFamily="2" charset="-78"/>
            </a:rPr>
            <a:t> ۳.۵ درصد </a:t>
          </a:r>
          <a:r>
            <a:rPr lang="fa-IR" sz="1400" kern="1200" dirty="0">
              <a:solidFill>
                <a:prstClr val="black"/>
              </a:solidFill>
              <a:latin typeface="IRANYekanFN" panose="020B0506030804020204" pitchFamily="34" charset="-78"/>
              <a:cs typeface="B Mitra" panose="00000400000000000000" pitchFamily="2" charset="-78"/>
            </a:rPr>
            <a:t>به </a:t>
          </a:r>
          <a:r>
            <a:rPr lang="fa-IR" sz="1400" b="1" kern="1200" dirty="0">
              <a:solidFill>
                <a:prstClr val="black"/>
              </a:solidFill>
              <a:latin typeface="IRANYekanFN" panose="020B0506030804020204" pitchFamily="34" charset="-78"/>
              <a:cs typeface="B Mitra" panose="00000400000000000000" pitchFamily="2" charset="-78"/>
            </a:rPr>
            <a:t>ظرفیت اسمی نیروگاه‌ها </a:t>
          </a:r>
          <a:r>
            <a:rPr lang="fa-IR" sz="1400" kern="1200" dirty="0">
              <a:solidFill>
                <a:prstClr val="black"/>
              </a:solidFill>
              <a:latin typeface="IRANYekanFN" panose="020B0506030804020204" pitchFamily="34" charset="-78"/>
              <a:cs typeface="B Mitra" panose="00000400000000000000" pitchFamily="2" charset="-78"/>
            </a:rPr>
            <a:t>اضافه شده، در حالی‌که </a:t>
          </a:r>
          <a:r>
            <a:rPr lang="fa-IR" sz="1400" b="1" kern="1200" dirty="0">
              <a:solidFill>
                <a:prstClr val="black"/>
              </a:solidFill>
              <a:latin typeface="IRANYekanFN" panose="020B0506030804020204" pitchFamily="34" charset="-78"/>
              <a:cs typeface="B Mitra" panose="00000400000000000000" pitchFamily="2" charset="-78"/>
            </a:rPr>
            <a:t>مصرف برق بیش از ۴۵ درصد رشد </a:t>
          </a:r>
          <a:r>
            <a:rPr lang="fa-IR" sz="1400" kern="1200" dirty="0">
              <a:solidFill>
                <a:prstClr val="black"/>
              </a:solidFill>
              <a:latin typeface="IRANYekanFN" panose="020B0506030804020204" pitchFamily="34" charset="-78"/>
              <a:cs typeface="B Mitra" panose="00000400000000000000" pitchFamily="2" charset="-78"/>
            </a:rPr>
            <a:t>کرده است</a:t>
          </a:r>
          <a:endParaRPr kumimoji="0" lang="en-IR" sz="1400" i="0" u="none" strike="noStrike" kern="1200" cap="none" spc="0" normalizeH="0" baseline="0" noProof="0" dirty="0">
            <a:ln>
              <a:noFill/>
            </a:ln>
            <a:solidFill>
              <a:prstClr val="black"/>
            </a:solidFill>
            <a:effectLst/>
            <a:uLnTx/>
            <a:uFillTx/>
            <a:latin typeface="IRANYekanFN" panose="020B0506030804020204" pitchFamily="34" charset="-78"/>
            <a:cs typeface="B Mitra" panose="00000400000000000000" pitchFamily="2" charset="-78"/>
          </a:endParaRPr>
        </a:p>
      </dsp:txBody>
      <dsp:txXfrm>
        <a:off x="0" y="3275721"/>
        <a:ext cx="6753824" cy="1228500"/>
      </dsp:txXfrm>
    </dsp:sp>
    <dsp:sp modelId="{5E12635F-F496-4396-9F41-8D81366C718A}">
      <dsp:nvSpPr>
        <dsp:cNvPr id="0" name=""/>
        <dsp:cNvSpPr/>
      </dsp:nvSpPr>
      <dsp:spPr>
        <a:xfrm>
          <a:off x="1013080" y="3049805"/>
          <a:ext cx="4727676" cy="442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8695" tIns="0" rIns="178695" bIns="0" numCol="1" spcCol="1270" anchor="ctr" anchorCtr="0">
          <a:noAutofit/>
        </a:bodyPr>
        <a:lstStyle/>
        <a:p>
          <a:pPr marL="0" lvl="0" indent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800" b="1" kern="1200" dirty="0">
              <a:cs typeface="B Mitra" panose="00000400000000000000" pitchFamily="2" charset="-78"/>
            </a:rPr>
            <a:t>ایران</a:t>
          </a:r>
        </a:p>
      </dsp:txBody>
      <dsp:txXfrm>
        <a:off x="1034696" y="3071421"/>
        <a:ext cx="4684444" cy="399568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0CDB50E-2C6D-42D7-A8DD-811CD9AD23FB}">
      <dsp:nvSpPr>
        <dsp:cNvPr id="0" name=""/>
        <dsp:cNvSpPr/>
      </dsp:nvSpPr>
      <dsp:spPr>
        <a:xfrm rot="16200000">
          <a:off x="508000" y="-508000"/>
          <a:ext cx="2032000" cy="3048000"/>
        </a:xfrm>
        <a:prstGeom prst="round1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marL="0" lvl="0" indent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800" b="1" kern="1200" dirty="0">
              <a:cs typeface="B Mitra" panose="00000400000000000000" pitchFamily="2" charset="-78"/>
            </a:rPr>
            <a:t>بریکس و شانگهای</a:t>
          </a:r>
        </a:p>
      </dsp:txBody>
      <dsp:txXfrm rot="5400000">
        <a:off x="0" y="0"/>
        <a:ext cx="3048000" cy="1524000"/>
      </dsp:txXfrm>
    </dsp:sp>
    <dsp:sp modelId="{A9E8F2D4-F4A3-49AB-8884-BA9494D07FD3}">
      <dsp:nvSpPr>
        <dsp:cNvPr id="0" name=""/>
        <dsp:cNvSpPr/>
      </dsp:nvSpPr>
      <dsp:spPr>
        <a:xfrm>
          <a:off x="3048000" y="0"/>
          <a:ext cx="3048000" cy="2032000"/>
        </a:xfrm>
        <a:prstGeom prst="round1Rect">
          <a:avLst/>
        </a:prstGeom>
        <a:solidFill>
          <a:schemeClr val="accent3">
            <a:hueOff val="2019711"/>
            <a:satOff val="12180"/>
            <a:lumOff val="-738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marL="0" lvl="0" indent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800" b="1" kern="1200" dirty="0">
              <a:cs typeface="B Mitra" panose="00000400000000000000" pitchFamily="2" charset="-78"/>
            </a:rPr>
            <a:t>اعطای تسهیلات برای ورود بخش خصوصی</a:t>
          </a:r>
        </a:p>
      </dsp:txBody>
      <dsp:txXfrm>
        <a:off x="3048000" y="0"/>
        <a:ext cx="3048000" cy="1524000"/>
      </dsp:txXfrm>
    </dsp:sp>
    <dsp:sp modelId="{3D4B9EEC-F028-4BA4-AF32-950174C6F8B7}">
      <dsp:nvSpPr>
        <dsp:cNvPr id="0" name=""/>
        <dsp:cNvSpPr/>
      </dsp:nvSpPr>
      <dsp:spPr>
        <a:xfrm rot="10800000">
          <a:off x="0" y="2032000"/>
          <a:ext cx="3048000" cy="2032000"/>
        </a:xfrm>
        <a:prstGeom prst="round1Rect">
          <a:avLst/>
        </a:prstGeom>
        <a:solidFill>
          <a:schemeClr val="accent3">
            <a:hueOff val="4039423"/>
            <a:satOff val="24360"/>
            <a:lumOff val="-1477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marL="0" lvl="0" indent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800" b="1" kern="1200" dirty="0">
              <a:cs typeface="B Mitra" panose="00000400000000000000" pitchFamily="2" charset="-78"/>
            </a:rPr>
            <a:t>چین و روسیه</a:t>
          </a:r>
        </a:p>
      </dsp:txBody>
      <dsp:txXfrm rot="10800000">
        <a:off x="0" y="2539999"/>
        <a:ext cx="3048000" cy="1524000"/>
      </dsp:txXfrm>
    </dsp:sp>
    <dsp:sp modelId="{F9DB3710-D693-4B3D-9D9A-29F2E7551226}">
      <dsp:nvSpPr>
        <dsp:cNvPr id="0" name=""/>
        <dsp:cNvSpPr/>
      </dsp:nvSpPr>
      <dsp:spPr>
        <a:xfrm rot="5400000">
          <a:off x="3556000" y="1523999"/>
          <a:ext cx="2032000" cy="3048000"/>
        </a:xfrm>
        <a:prstGeom prst="round1Rect">
          <a:avLst/>
        </a:prstGeom>
        <a:solidFill>
          <a:schemeClr val="accent3">
            <a:hueOff val="6059134"/>
            <a:satOff val="36540"/>
            <a:lumOff val="-2215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marL="0" lvl="0" indent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800" b="1" kern="1200" dirty="0">
              <a:cs typeface="B Mitra" panose="00000400000000000000" pitchFamily="2" charset="-78"/>
            </a:rPr>
            <a:t>جمع‌سپاری و واگذاری</a:t>
          </a:r>
        </a:p>
      </dsp:txBody>
      <dsp:txXfrm rot="-5400000">
        <a:off x="3048000" y="2539999"/>
        <a:ext cx="3048000" cy="1524000"/>
      </dsp:txXfrm>
    </dsp:sp>
    <dsp:sp modelId="{367BAF50-E773-498C-9E5D-CDFD94C23BF2}">
      <dsp:nvSpPr>
        <dsp:cNvPr id="0" name=""/>
        <dsp:cNvSpPr/>
      </dsp:nvSpPr>
      <dsp:spPr>
        <a:xfrm>
          <a:off x="2133600" y="1523999"/>
          <a:ext cx="1828800" cy="1016000"/>
        </a:xfrm>
        <a:prstGeom prst="roundRect">
          <a:avLst/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800" b="1" kern="1200" noProof="0">
              <a:latin typeface="IRANYekanFN" panose="020B0506030804020204" pitchFamily="34" charset="-78"/>
              <a:cs typeface="B Mitra" panose="00000400000000000000" pitchFamily="2" charset="-78"/>
            </a:rPr>
            <a:t>راهکارها</a:t>
          </a:r>
          <a:endParaRPr lang="fa-IR" sz="2800" kern="1200" dirty="0"/>
        </a:p>
      </dsp:txBody>
      <dsp:txXfrm>
        <a:off x="2183197" y="1573596"/>
        <a:ext cx="1729606" cy="916806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DF90C8C-E604-4A17-B970-0BE338055CAB}">
      <dsp:nvSpPr>
        <dsp:cNvPr id="0" name=""/>
        <dsp:cNvSpPr/>
      </dsp:nvSpPr>
      <dsp:spPr>
        <a:xfrm>
          <a:off x="3382" y="6654"/>
          <a:ext cx="2033873" cy="117146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marL="0" lvl="0" indent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000" b="1" kern="1200" dirty="0">
              <a:solidFill>
                <a:schemeClr val="tx1"/>
              </a:solidFill>
              <a:cs typeface="B Mitra" panose="00000400000000000000" pitchFamily="2" charset="-78"/>
            </a:rPr>
            <a:t>بخش خصوصی</a:t>
          </a:r>
        </a:p>
      </dsp:txBody>
      <dsp:txXfrm>
        <a:off x="3382" y="6654"/>
        <a:ext cx="2033873" cy="1171467"/>
      </dsp:txXfrm>
    </dsp:sp>
    <dsp:sp modelId="{A641FFDC-D724-4B0C-BFAE-D4E6DF5389A7}">
      <dsp:nvSpPr>
        <dsp:cNvPr id="0" name=""/>
        <dsp:cNvSpPr/>
      </dsp:nvSpPr>
      <dsp:spPr>
        <a:xfrm>
          <a:off x="3382" y="923588"/>
          <a:ext cx="2033873" cy="351583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r" defTabSz="8001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a-IR" sz="1800" b="1" kern="1200" dirty="0">
              <a:cs typeface="B Mitra" panose="00000400000000000000" pitchFamily="2" charset="-78"/>
            </a:rPr>
            <a:t>شهرک‌های انرژی تجدیدپذیر</a:t>
          </a:r>
        </a:p>
        <a:p>
          <a:pPr marL="171450" lvl="1" indent="-171450" algn="r" defTabSz="84455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a-IR" sz="1900" b="0" kern="1200" dirty="0">
              <a:cs typeface="B Mitra" panose="00000400000000000000" pitchFamily="2" charset="-78"/>
            </a:rPr>
            <a:t>تصدی کامل بخش دولتی و </a:t>
          </a:r>
          <a:r>
            <a:rPr lang="fa-IR" sz="1900" b="0" i="0" kern="1200" dirty="0">
              <a:cs typeface="B Mitra" panose="00000400000000000000" pitchFamily="2" charset="-78"/>
            </a:rPr>
            <a:t>رقابت نابرابر بخش دولتی با خصوصی؛ قیمت‌گذاری دستوری و...</a:t>
          </a:r>
          <a:endParaRPr lang="fa-IR" sz="1900" b="0" kern="1200" dirty="0">
            <a:cs typeface="B Mitra" panose="00000400000000000000" pitchFamily="2" charset="-78"/>
          </a:endParaRPr>
        </a:p>
        <a:p>
          <a:pPr marL="171450" lvl="1" indent="-171450" algn="r" defTabSz="84455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a-IR" sz="1900" b="0" kern="1200" dirty="0">
              <a:cs typeface="B Mitra" panose="00000400000000000000" pitchFamily="2" charset="-78"/>
            </a:rPr>
            <a:t>تغییر نقش دولت از مجری به سیاست‌گذار و تسهیل‌گر</a:t>
          </a:r>
        </a:p>
      </dsp:txBody>
      <dsp:txXfrm>
        <a:off x="3382" y="923588"/>
        <a:ext cx="2033873" cy="3515830"/>
      </dsp:txXfrm>
    </dsp:sp>
    <dsp:sp modelId="{62E651F3-212E-454E-8513-04368B540C0F}">
      <dsp:nvSpPr>
        <dsp:cNvPr id="0" name=""/>
        <dsp:cNvSpPr/>
      </dsp:nvSpPr>
      <dsp:spPr>
        <a:xfrm>
          <a:off x="2321998" y="7931"/>
          <a:ext cx="2033873" cy="116636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marL="0" lvl="0" indent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000" b="1" kern="1200" dirty="0">
              <a:solidFill>
                <a:schemeClr val="tx1"/>
              </a:solidFill>
              <a:cs typeface="B Mitra" panose="00000400000000000000" pitchFamily="2" charset="-78"/>
            </a:rPr>
            <a:t>شانگهای</a:t>
          </a:r>
        </a:p>
      </dsp:txBody>
      <dsp:txXfrm>
        <a:off x="2321998" y="7931"/>
        <a:ext cx="2033873" cy="1166360"/>
      </dsp:txXfrm>
    </dsp:sp>
    <dsp:sp modelId="{C9AEE1CF-B34B-4F0B-B1B8-49E98153B264}">
      <dsp:nvSpPr>
        <dsp:cNvPr id="0" name=""/>
        <dsp:cNvSpPr/>
      </dsp:nvSpPr>
      <dsp:spPr>
        <a:xfrm>
          <a:off x="2321998" y="922311"/>
          <a:ext cx="2033873" cy="351583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r" defTabSz="8890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a-IR" sz="2000" kern="1200" dirty="0">
              <a:cs typeface="B Mitra" panose="00000400000000000000" pitchFamily="2" charset="-78"/>
            </a:rPr>
            <a:t> </a:t>
          </a:r>
          <a:r>
            <a:rPr lang="fa-IR" sz="1800" b="1" kern="1200" dirty="0">
              <a:cs typeface="B Mitra" panose="00000400000000000000" pitchFamily="2" charset="-78"/>
            </a:rPr>
            <a:t>سند راهبرد همکاری انرژی </a:t>
          </a:r>
          <a:r>
            <a:rPr lang="fa-IR" sz="2000" kern="1200" dirty="0">
              <a:cs typeface="B Mitra" panose="00000400000000000000" pitchFamily="2" charset="-78"/>
            </a:rPr>
            <a:t>تا افق سال۲۰۳۰: سرمایه‌گذاری‌های مشترک در تولید انرژی و تجهیزات منابع تجدیدپذیر</a:t>
          </a:r>
        </a:p>
        <a:p>
          <a:pPr marL="228600" lvl="1" indent="-228600" algn="r" defTabSz="8890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a-IR" sz="2000" kern="1200" dirty="0">
              <a:cs typeface="B Mitra" panose="00000400000000000000" pitchFamily="2" charset="-78"/>
            </a:rPr>
            <a:t>توسعۀ همکاری‌های عملی در حوزۀ انرژی از اهداف اصلی </a:t>
          </a:r>
        </a:p>
      </dsp:txBody>
      <dsp:txXfrm>
        <a:off x="2321998" y="922311"/>
        <a:ext cx="2033873" cy="3515830"/>
      </dsp:txXfrm>
    </dsp:sp>
    <dsp:sp modelId="{3A49B3D9-F0C6-44B6-B65C-74BB1108AC86}">
      <dsp:nvSpPr>
        <dsp:cNvPr id="0" name=""/>
        <dsp:cNvSpPr/>
      </dsp:nvSpPr>
      <dsp:spPr>
        <a:xfrm>
          <a:off x="4640615" y="25875"/>
          <a:ext cx="2033873" cy="109458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marL="0" lvl="0" indent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</a:pPr>
          <a:r>
            <a:rPr lang="fa-IR" sz="2000" b="1" kern="1200" dirty="0">
              <a:solidFill>
                <a:prstClr val="black"/>
              </a:solidFill>
              <a:latin typeface="IRANYekanFN" panose="020B0506030804020204" pitchFamily="34" charset="-78"/>
              <a:cs typeface="B Mitra" panose="00000400000000000000" pitchFamily="2" charset="-78"/>
            </a:rPr>
            <a:t>بریکس</a:t>
          </a:r>
        </a:p>
      </dsp:txBody>
      <dsp:txXfrm>
        <a:off x="4640615" y="25875"/>
        <a:ext cx="2033873" cy="1094582"/>
      </dsp:txXfrm>
    </dsp:sp>
    <dsp:sp modelId="{AF6BC96B-5B76-488E-9A75-37DD55515901}">
      <dsp:nvSpPr>
        <dsp:cNvPr id="0" name=""/>
        <dsp:cNvSpPr/>
      </dsp:nvSpPr>
      <dsp:spPr>
        <a:xfrm>
          <a:off x="4640615" y="904367"/>
          <a:ext cx="2033873" cy="351583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346" tIns="101346" rIns="135128" bIns="152019" numCol="1" spcCol="1270" anchor="t" anchorCtr="0">
          <a:noAutofit/>
        </a:bodyPr>
        <a:lstStyle/>
        <a:p>
          <a:pPr marL="171450" lvl="1" indent="-171450" algn="r" defTabSz="84455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a-IR" sz="1900" kern="1200" dirty="0">
              <a:solidFill>
                <a:prstClr val="black"/>
              </a:solidFill>
              <a:latin typeface="IRANYekanFN" panose="020B0506030804020204" pitchFamily="34" charset="-78"/>
              <a:cs typeface="B Mitra" panose="00000400000000000000" pitchFamily="2" charset="-78"/>
            </a:rPr>
            <a:t>تشکیل باشگاه انرژی در سازمان بزرگترین تولیدکنندگان و مصرف کنندگان انرژی</a:t>
          </a:r>
          <a:endParaRPr lang="fa-IR" sz="1900" kern="1200" dirty="0"/>
        </a:p>
        <a:p>
          <a:pPr marL="171450" lvl="1" indent="-171450" algn="r" defTabSz="8001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a-IR" sz="1800" b="1" kern="1200" dirty="0">
              <a:solidFill>
                <a:prstClr val="black"/>
              </a:solidFill>
              <a:latin typeface="IRANYekanFN" panose="020B0506030804020204" pitchFamily="34" charset="-78"/>
              <a:cs typeface="B Mitra" panose="00000400000000000000" pitchFamily="2" charset="-78"/>
            </a:rPr>
            <a:t>بانک توسعه نوین بریکس </a:t>
          </a:r>
          <a:r>
            <a:rPr lang="fa-IR" sz="1900" kern="1200" dirty="0">
              <a:solidFill>
                <a:prstClr val="black"/>
              </a:solidFill>
              <a:latin typeface="IRANYekanFN" panose="020B0506030804020204" pitchFamily="34" charset="-78"/>
              <a:cs typeface="B Mitra" panose="00000400000000000000" pitchFamily="2" charset="-78"/>
            </a:rPr>
            <a:t>(</a:t>
          </a:r>
          <a:r>
            <a:rPr lang="en-US" sz="1600" kern="1200" dirty="0">
              <a:solidFill>
                <a:prstClr val="black"/>
              </a:solidFill>
              <a:latin typeface="IRANYekanFN" panose="020B0506030804020204" pitchFamily="34" charset="-78"/>
              <a:cs typeface="B Mitra" panose="00000400000000000000" pitchFamily="2" charset="-78"/>
            </a:rPr>
            <a:t>NDB</a:t>
          </a:r>
          <a:r>
            <a:rPr lang="fa-IR" sz="1900" kern="1200" dirty="0">
              <a:solidFill>
                <a:prstClr val="black"/>
              </a:solidFill>
              <a:latin typeface="IRANYekanFN" panose="020B0506030804020204" pitchFamily="34" charset="-78"/>
              <a:cs typeface="B Mitra" panose="00000400000000000000" pitchFamily="2" charset="-78"/>
            </a:rPr>
            <a:t>) برای حمایت از </a:t>
          </a:r>
          <a:r>
            <a:rPr lang="fa-IR" sz="1800" b="1" kern="1200" dirty="0">
              <a:solidFill>
                <a:prstClr val="black"/>
              </a:solidFill>
              <a:latin typeface="IRANYekanFN" panose="020B0506030804020204" pitchFamily="34" charset="-78"/>
              <a:cs typeface="B Mitra" panose="00000400000000000000" pitchFamily="2" charset="-78"/>
            </a:rPr>
            <a:t>پروژه‌های انرژی </a:t>
          </a:r>
          <a:r>
            <a:rPr lang="fa-IR" sz="1900" kern="1200" dirty="0">
              <a:solidFill>
                <a:prstClr val="black"/>
              </a:solidFill>
              <a:latin typeface="IRANYekanFN" panose="020B0506030804020204" pitchFamily="34" charset="-78"/>
              <a:cs typeface="B Mitra" panose="00000400000000000000" pitchFamily="2" charset="-78"/>
            </a:rPr>
            <a:t>پایدار</a:t>
          </a:r>
          <a:endParaRPr lang="fa-IR" sz="1900" kern="1200" dirty="0"/>
        </a:p>
        <a:p>
          <a:pPr marL="171450" lvl="1" indent="-171450" algn="r" defTabSz="84455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a-IR" sz="1900" kern="1200" dirty="0">
              <a:solidFill>
                <a:prstClr val="black"/>
              </a:solidFill>
              <a:latin typeface="IRANYekanFN" panose="020B0506030804020204" pitchFamily="34" charset="-78"/>
              <a:cs typeface="B Mitra" panose="00000400000000000000" pitchFamily="2" charset="-78"/>
            </a:rPr>
            <a:t>کریدور شمال-جنوب</a:t>
          </a:r>
        </a:p>
        <a:p>
          <a:pPr marL="171450" lvl="1" indent="-171450" algn="r" defTabSz="84455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fa-IR" sz="1900" kern="1200" dirty="0"/>
        </a:p>
      </dsp:txBody>
      <dsp:txXfrm>
        <a:off x="4640615" y="904367"/>
        <a:ext cx="2033873" cy="3515830"/>
      </dsp:txXfrm>
    </dsp:sp>
    <dsp:sp modelId="{163D11C7-3EE9-4830-B515-CC77F196E6E6}">
      <dsp:nvSpPr>
        <dsp:cNvPr id="0" name=""/>
        <dsp:cNvSpPr/>
      </dsp:nvSpPr>
      <dsp:spPr>
        <a:xfrm>
          <a:off x="6959231" y="27834"/>
          <a:ext cx="2033873" cy="108674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marL="0" marR="0" lvl="0" indent="0" algn="ctr" defTabSz="914400" rtl="1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fa-IR" sz="1600" b="1" kern="1200" dirty="0">
              <a:solidFill>
                <a:prstClr val="black"/>
              </a:solidFill>
              <a:latin typeface="IRANYekanFN" panose="020B0506030804020204" pitchFamily="34" charset="-78"/>
              <a:cs typeface="B Mitra" panose="00000400000000000000" pitchFamily="2" charset="-78"/>
            </a:rPr>
            <a:t>توافقنامه جامع راهبردی ایران و روسیه</a:t>
          </a:r>
        </a:p>
        <a:p>
          <a:pPr rtl="1">
            <a:buNone/>
          </a:pPr>
          <a:endParaRPr lang="fa-IR" sz="900" kern="1200" dirty="0"/>
        </a:p>
      </dsp:txBody>
      <dsp:txXfrm>
        <a:off x="6959231" y="27834"/>
        <a:ext cx="2033873" cy="1086746"/>
      </dsp:txXfrm>
    </dsp:sp>
    <dsp:sp modelId="{7A2AAE80-AF4A-440C-856E-D8208039224C}">
      <dsp:nvSpPr>
        <dsp:cNvPr id="0" name=""/>
        <dsp:cNvSpPr/>
      </dsp:nvSpPr>
      <dsp:spPr>
        <a:xfrm>
          <a:off x="6959231" y="902408"/>
          <a:ext cx="2033873" cy="351583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r" defTabSz="8001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a-IR" sz="1800" b="1" kern="1200" dirty="0">
              <a:solidFill>
                <a:prstClr val="black"/>
              </a:solidFill>
              <a:latin typeface="IRANYekanFN" panose="020B0506030804020204" pitchFamily="34" charset="-78"/>
              <a:cs typeface="B Mitra" panose="00000400000000000000" pitchFamily="2" charset="-78"/>
            </a:rPr>
            <a:t>ماده 22، بند 3:</a:t>
          </a:r>
          <a:endParaRPr lang="fa-IR" sz="1800" b="1" kern="1200" dirty="0"/>
        </a:p>
        <a:p>
          <a:pPr marL="228600" lvl="1" indent="-228600" algn="r" defTabSz="8890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a-IR" sz="2000" kern="1200" dirty="0">
              <a:solidFill>
                <a:prstClr val="black"/>
              </a:solidFill>
              <a:latin typeface="IRANYekanFN" panose="020B0506030804020204" pitchFamily="34" charset="-78"/>
              <a:cs typeface="B Mitra" panose="00000400000000000000" pitchFamily="2" charset="-78"/>
            </a:rPr>
            <a:t>طرف‌های متعاهد سطح همکاری، تبادل نظر و تجربیات </a:t>
          </a:r>
          <a:r>
            <a:rPr lang="fa-IR" sz="1600" b="1" kern="1200" dirty="0">
              <a:solidFill>
                <a:prstClr val="black"/>
              </a:solidFill>
              <a:latin typeface="IRANYekanFN" panose="020B0506030804020204" pitchFamily="34" charset="-78"/>
              <a:cs typeface="B Mitra" panose="00000400000000000000" pitchFamily="2" charset="-78"/>
            </a:rPr>
            <a:t>در زمینه منابع تجدیدپذیر انرژی </a:t>
          </a:r>
          <a:r>
            <a:rPr lang="fa-IR" sz="2000" kern="1200" dirty="0">
              <a:solidFill>
                <a:prstClr val="black"/>
              </a:solidFill>
              <a:latin typeface="IRANYekanFN" panose="020B0506030804020204" pitchFamily="34" charset="-78"/>
              <a:cs typeface="B Mitra" panose="00000400000000000000" pitchFamily="2" charset="-78"/>
            </a:rPr>
            <a:t>را ارتقا خواهند داد</a:t>
          </a:r>
          <a:endParaRPr kumimoji="0" lang="fa-IR" sz="2000" b="1" i="0" u="none" strike="noStrike" kern="1200" cap="none" spc="0" normalizeH="0" baseline="0" noProof="0" dirty="0">
            <a:ln>
              <a:noFill/>
            </a:ln>
            <a:solidFill>
              <a:prstClr val="black"/>
            </a:solidFill>
            <a:effectLst/>
            <a:uLnTx/>
            <a:uFillTx/>
            <a:latin typeface="IRANYekanFN" panose="020B0506030804020204" pitchFamily="34" charset="-78"/>
            <a:ea typeface="+mn-ea"/>
            <a:cs typeface="B Mitra" panose="00000400000000000000" pitchFamily="2" charset="-78"/>
          </a:endParaRPr>
        </a:p>
      </dsp:txBody>
      <dsp:txXfrm>
        <a:off x="6959231" y="902408"/>
        <a:ext cx="2033873" cy="351583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B0AABE-478C-6648-9966-E650BC060A93}" type="datetimeFigureOut">
              <a:rPr lang="en-IR" smtClean="0"/>
              <a:t>01/03/2026</a:t>
            </a:fld>
            <a:endParaRPr lang="en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232D83-2F5D-D94B-A40A-DAF1714E6A6E}" type="slidenum">
              <a:rPr lang="en-IR" smtClean="0"/>
              <a:t>‹#›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29393083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232D83-2F5D-D94B-A40A-DAF1714E6A6E}" type="slidenum">
              <a:rPr lang="en-IR" smtClean="0"/>
              <a:t>0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340661919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BCB31A-F83F-82A7-56DA-66A417F82C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F55ED23-2AFD-1AE2-BD15-88771E9B1B9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853F12B-2359-EDCC-3728-D8B4F9BA3DE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en-I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93C46C1-82E8-11B7-0003-D8660E0CFF4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A01129C-5943-4B43-A2C1-522ADA9236D1}" type="slidenum">
              <a:rPr kumimoji="0" lang="en-I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I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1423056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en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01129C-5943-4B43-A2C1-522ADA9236D1}" type="slidenum">
              <a:rPr lang="en-IR" smtClean="0"/>
              <a:t>10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247594728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945DA0-058B-9ABF-A3D5-64B211A6CA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52544EA-B641-ED22-6EB8-22BFF9FD866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9974506-537B-0315-DB51-FF1520A54F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en-I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452E9F-1299-8DC8-EDB9-094F1F1E688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A01129C-5943-4B43-A2C1-522ADA9236D1}" type="slidenum">
              <a:rPr kumimoji="0" lang="en-I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I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4029682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CFE283-A6AF-80DE-253D-CABBAF99EC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2BA539F-4BEE-7586-0012-06FF04607A7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F0E43A3-95FE-FAB7-1FBF-0C3AB8CF5FC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en-I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320834-0894-2C9A-00E4-B64D0BD4A82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A01129C-5943-4B43-A2C1-522ADA9236D1}" type="slidenum">
              <a:rPr kumimoji="0" lang="en-I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I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2547002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7D4C1E-B7AA-CDF3-C6B7-7263FA7174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BBFD2E9-597F-1B94-D38F-E0E95020F79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B910587-99AA-3C69-F20A-4D535187CFC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en-I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BF90BD8-7131-BA36-EE66-2A5D240A67B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A01129C-5943-4B43-A2C1-522ADA9236D1}" type="slidenum">
              <a:rPr kumimoji="0" lang="en-I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I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7199982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687D1B-1BF6-AF5E-77BF-45617CED1C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92FAD6F-A39E-4F62-A92D-A6717E8F496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954FF8F-C85B-B78E-5474-7F1A9BADEEC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en-I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A6009AF-D3A0-8C50-6D17-C342E09E54B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A01129C-5943-4B43-A2C1-522ADA9236D1}" type="slidenum">
              <a:rPr kumimoji="0" lang="en-I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I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5369645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9419ED-A55C-23B3-F20D-B5C5E9D6BE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EB371E6-3E57-FD1C-A8FF-EAE2D20A5BC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D38020F-4570-2CCB-30E1-B4F943AA727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en-I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20E17DF-BE9D-280E-A056-85F5392453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A01129C-5943-4B43-A2C1-522ADA9236D1}" type="slidenum">
              <a:rPr kumimoji="0" lang="en-I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I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9044959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99C0DA-7895-E568-04D7-4DA264B521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DD4F01-AA10-989F-15F4-CB7F7587B81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E09A46F-19AA-FC25-07F2-B2AA61DCF40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en-I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5FAE5A-1995-5BFE-7A44-BEAB7C3816F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A01129C-5943-4B43-A2C1-522ADA9236D1}" type="slidenum">
              <a:rPr kumimoji="0" lang="en-I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I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426019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en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01129C-5943-4B43-A2C1-522ADA9236D1}" type="slidenum">
              <a:rPr lang="en-IR" smtClean="0"/>
              <a:t>1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37108452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87FE44-DEB6-6061-0728-E058883EAE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8D3D068-3FC4-B9F3-B26B-8C9DDF491C7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C546999-E4B8-365B-2659-06E00201C78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en-I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1FDB055-4343-6AAC-AFFD-75D9FD446CA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A01129C-5943-4B43-A2C1-522ADA9236D1}" type="slidenum">
              <a:rPr kumimoji="0" lang="en-I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I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194481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E6C817-4B54-DBC8-0B2C-D861881190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77E1EEF-DB59-C385-34EA-4D379DE6EC0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2815CB0-6568-0AA5-1AE9-44AF44B5065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en-I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1F16591-7CBE-D41C-23AF-2B82D11DD8A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A01129C-5943-4B43-A2C1-522ADA9236D1}" type="slidenum">
              <a:rPr kumimoji="0" lang="en-I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I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668755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77BC2B-E83D-6402-3C18-9FE0D74B2A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7F13FDC-BE37-9E76-0C04-20D255BC75A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1E0856F-DE86-1B35-F259-3D032BDAFD2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en-I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87E534E-1469-774E-7291-CC2FC6D8739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A01129C-5943-4B43-A2C1-522ADA9236D1}" type="slidenum">
              <a:rPr kumimoji="0" lang="en-I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I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898981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FF1DDC-2FAE-FFD2-2D64-F854753465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0DCC0DC-D9F7-2849-D625-355E17BAB6E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A0BBCF5-54FD-9756-868F-8C9646FE70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en-I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6F1BB71-C825-85A9-288A-EE0B97F5567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A01129C-5943-4B43-A2C1-522ADA9236D1}" type="slidenum">
              <a:rPr kumimoji="0" lang="en-I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I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442665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9D6B00-0F41-A5E5-F558-C79A8794D2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F69666F-EC95-479C-FE2B-7D76735B21A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F469F12-B5C4-CF57-4084-282A5F2E2A1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en-I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DFCAF2-9307-7012-2131-751CA691C6A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A01129C-5943-4B43-A2C1-522ADA9236D1}" type="slidenum">
              <a:rPr kumimoji="0" lang="en-I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I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222893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399F8E-EDEA-8159-2638-8875D48302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3A7938B-1C55-12A9-449C-AB19F3A57DF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E1B1565-3802-EFF2-670A-F2534964B61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en-I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80CE53-1BCE-2CCC-84D9-CBF7C8AF7C6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A01129C-5943-4B43-A2C1-522ADA9236D1}" type="slidenum">
              <a:rPr kumimoji="0" lang="en-I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I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158362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DEA3A6-926D-B001-5681-6B7CFCA929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B4571C4-39C6-370B-8DB3-7CC4A925907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01CA81E-C8F7-2E9D-4BEC-434D1FB87E7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en-I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76AACAB-F48A-E0ED-10D9-F8AD175C41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A01129C-5943-4B43-A2C1-522ADA9236D1}" type="slidenum">
              <a:rPr kumimoji="0" lang="en-I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I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400241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5800" y="1346949"/>
            <a:ext cx="7772400" cy="80683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685800" y="4282765"/>
            <a:ext cx="7772400" cy="80683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685800" y="1484779"/>
            <a:ext cx="7772400" cy="2743200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>
            <a:grpSpLocks noChangeAspect="1"/>
          </p:cNvGrpSpPr>
          <p:nvPr/>
        </p:nvGrpSpPr>
        <p:grpSpPr>
          <a:xfrm>
            <a:off x="7234780" y="4107023"/>
            <a:ext cx="914400" cy="914400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88670" y="1432223"/>
            <a:ext cx="759333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6400" b="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02386" y="4389120"/>
            <a:ext cx="5918454" cy="1069848"/>
          </a:xfrm>
        </p:spPr>
        <p:txBody>
          <a:bodyPr>
            <a:normAutofit/>
          </a:bodyPr>
          <a:lstStyle>
            <a:lvl1pPr marL="0" indent="0" algn="l">
              <a:buNone/>
              <a:defRPr sz="18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A954E-5247-EC43-BF5E-C219BF3BEA04}" type="datetime1">
              <a:rPr lang="en-US" smtClean="0"/>
              <a:t>1/3/2026</a:t>
            </a:fld>
            <a:endParaRPr lang="en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12805" y="6272787"/>
            <a:ext cx="4745736" cy="365125"/>
          </a:xfrm>
        </p:spPr>
        <p:txBody>
          <a:bodyPr/>
          <a:lstStyle/>
          <a:p>
            <a:endParaRPr lang="en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244281" y="4227195"/>
            <a:ext cx="895401" cy="640080"/>
          </a:xfrm>
          <a:prstGeom prst="rect">
            <a:avLst/>
          </a:prstGeom>
        </p:spPr>
        <p:txBody>
          <a:bodyPr/>
          <a:lstStyle>
            <a:lvl1pPr>
              <a:defRPr sz="2800" b="1"/>
            </a:lvl1pPr>
          </a:lstStyle>
          <a:p>
            <a:fld id="{DFCAA4AF-953D-244E-A785-3E30E94DDEA1}" type="slidenum">
              <a:rPr lang="en-IR" smtClean="0"/>
              <a:t>‹#›</a:t>
            </a:fld>
            <a:endParaRPr lang="en-IR" dirty="0"/>
          </a:p>
        </p:txBody>
      </p:sp>
    </p:spTree>
    <p:extLst>
      <p:ext uri="{BB962C8B-B14F-4D97-AF65-F5344CB8AC3E}">
        <p14:creationId xmlns:p14="http://schemas.microsoft.com/office/powerpoint/2010/main" val="30670370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1/3/2026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483346" y="6272787"/>
            <a:ext cx="480060" cy="365125"/>
          </a:xfrm>
          <a:prstGeom prst="rect">
            <a:avLst/>
          </a:prstGeom>
        </p:spPr>
        <p:txBody>
          <a:bodyPr/>
          <a:lstStyle/>
          <a:p>
            <a:fld id="{DFCAA4AF-953D-244E-A785-3E30E94DDEA1}" type="slidenum">
              <a:rPr lang="en-IR" smtClean="0"/>
              <a:pPr/>
              <a:t>‹#›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1325740254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533400"/>
            <a:ext cx="1914525" cy="5638800"/>
          </a:xfrm>
        </p:spPr>
        <p:txBody>
          <a:bodyPr vert="eaVert"/>
          <a:lstStyle>
            <a:lvl1pPr>
              <a:defRPr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00101" y="533400"/>
            <a:ext cx="5629275" cy="56388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1/3/2026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483346" y="6272787"/>
            <a:ext cx="480060" cy="365125"/>
          </a:xfrm>
          <a:prstGeom prst="rect">
            <a:avLst/>
          </a:prstGeom>
        </p:spPr>
        <p:txBody>
          <a:bodyPr/>
          <a:lstStyle/>
          <a:p>
            <a:fld id="{DFCAA4AF-953D-244E-A785-3E30E94DDEA1}" type="slidenum">
              <a:rPr lang="en-IR" smtClean="0"/>
              <a:pPr/>
              <a:t>‹#›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1232360883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7"/>
            <a:ext cx="7772870" cy="34241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1/3/2026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83346" y="6272789"/>
            <a:ext cx="480060" cy="365125"/>
          </a:xfrm>
          <a:prstGeom prst="rect">
            <a:avLst/>
          </a:prstGeom>
        </p:spPr>
        <p:txBody>
          <a:bodyPr/>
          <a:lstStyle/>
          <a:p>
            <a:fld id="{DFCAA4AF-953D-244E-A785-3E30E94DDEA1}" type="slidenum">
              <a:rPr lang="en-IR" smtClean="0"/>
              <a:pPr/>
              <a:t>‹#›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589101039"/>
      </p:ext>
    </p:extLst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1/3/2026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483346" y="6272787"/>
            <a:ext cx="480060" cy="365125"/>
          </a:xfrm>
          <a:prstGeom prst="rect">
            <a:avLst/>
          </a:prstGeom>
        </p:spPr>
        <p:txBody>
          <a:bodyPr/>
          <a:lstStyle/>
          <a:p>
            <a:fld id="{DFCAA4AF-953D-244E-A785-3E30E94DDEA1}" type="slidenum">
              <a:rPr lang="en-IR" smtClean="0"/>
              <a:pPr/>
              <a:t>‹#›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966741874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9144000" cy="1940010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5346" y="1225296"/>
            <a:ext cx="696087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6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4330" y="5020056"/>
            <a:ext cx="6789420" cy="1066800"/>
          </a:xfrm>
        </p:spPr>
        <p:txBody>
          <a:bodyPr anchor="t">
            <a:normAutofit/>
          </a:bodyPr>
          <a:lstStyle>
            <a:lvl1pPr marL="0" indent="0">
              <a:buNone/>
              <a:defRPr sz="1800" b="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45251" y="6272787"/>
            <a:ext cx="1983232" cy="365125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85C67283-2AA5-CA42-A96E-66C67AF4F74A}" type="datetime1">
              <a:rPr lang="en-US" smtClean="0"/>
              <a:t>1/3/2026</a:t>
            </a:fld>
            <a:endParaRPr lang="en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636099" y="6272786"/>
            <a:ext cx="4745736" cy="365125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IR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633862" y="2430623"/>
            <a:ext cx="914400" cy="914400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451" y="2508607"/>
            <a:ext cx="891224" cy="72033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</a:lstStyle>
          <a:p>
            <a:fld id="{DFCAA4AF-953D-244E-A785-3E30E94DDEA1}" type="slidenum">
              <a:rPr lang="en-IR" smtClean="0"/>
              <a:t>‹#›</a:t>
            </a:fld>
            <a:endParaRPr lang="en-IR" dirty="0"/>
          </a:p>
        </p:txBody>
      </p:sp>
    </p:spTree>
    <p:extLst>
      <p:ext uri="{BB962C8B-B14F-4D97-AF65-F5344CB8AC3E}">
        <p14:creationId xmlns:p14="http://schemas.microsoft.com/office/powerpoint/2010/main" val="36767432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60"/>
            <a:ext cx="365760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92218" y="2194560"/>
            <a:ext cx="365760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1/3/2026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83346" y="6272787"/>
            <a:ext cx="480060" cy="365125"/>
          </a:xfrm>
          <a:prstGeom prst="rect">
            <a:avLst/>
          </a:prstGeom>
        </p:spPr>
        <p:txBody>
          <a:bodyPr/>
          <a:lstStyle/>
          <a:p>
            <a:fld id="{DFCAA4AF-953D-244E-A785-3E30E94DDEA1}" type="slidenum">
              <a:rPr lang="en-IR" smtClean="0"/>
              <a:pPr/>
              <a:t>‹#›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424880742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48256"/>
            <a:ext cx="365760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2743200"/>
            <a:ext cx="365760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20793" y="2048256"/>
            <a:ext cx="365760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20793" y="2743200"/>
            <a:ext cx="365760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1/3/2026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483346" y="6272787"/>
            <a:ext cx="480060" cy="365125"/>
          </a:xfrm>
          <a:prstGeom prst="rect">
            <a:avLst/>
          </a:prstGeom>
        </p:spPr>
        <p:txBody>
          <a:bodyPr/>
          <a:lstStyle/>
          <a:p>
            <a:fld id="{DFCAA4AF-953D-244E-A785-3E30E94DDEA1}" type="slidenum">
              <a:rPr lang="en-IR" smtClean="0"/>
              <a:pPr/>
              <a:t>‹#›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4085601477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37B5F63F-98CA-1D41-8742-FD038FF002F0}" type="datetime1">
              <a:rPr lang="en-US" smtClean="0"/>
              <a:t>1/3/2026</a:t>
            </a:fld>
            <a:endParaRPr lang="en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483346" y="6272787"/>
            <a:ext cx="480060" cy="365125"/>
          </a:xfrm>
          <a:prstGeom prst="rect">
            <a:avLst/>
          </a:prstGeo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68617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37508-C37C-E149-9DBA-7B59FFC94BE4}" type="datetime1">
              <a:rPr lang="en-US" smtClean="0"/>
              <a:t>1/3/2026</a:t>
            </a:fld>
            <a:endParaRPr lang="en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483346" y="6272787"/>
            <a:ext cx="480060" cy="365125"/>
          </a:xfrm>
          <a:prstGeom prst="rect">
            <a:avLst/>
          </a:prstGeom>
        </p:spPr>
        <p:txBody>
          <a:bodyPr/>
          <a:lstStyle/>
          <a:p>
            <a:fld id="{DFCAA4AF-953D-244E-A785-3E30E94DDEA1}" type="slidenum">
              <a:rPr lang="en-IR" smtClean="0"/>
              <a:t>‹#›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39191503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6227806" y="3"/>
            <a:ext cx="2916194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12230" y="685800"/>
            <a:ext cx="2400300" cy="1737360"/>
          </a:xfrm>
        </p:spPr>
        <p:txBody>
          <a:bodyPr anchor="b">
            <a:normAutofit/>
          </a:bodyPr>
          <a:lstStyle>
            <a:lvl1pPr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685800"/>
            <a:ext cx="5033772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12230" y="2423160"/>
            <a:ext cx="24003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35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8522664" y="6255258"/>
            <a:ext cx="393192" cy="393192"/>
            <a:chOff x="8532189" y="5068824"/>
            <a:chExt cx="393192" cy="393192"/>
          </a:xfrm>
        </p:grpSpPr>
        <p:sp>
          <p:nvSpPr>
            <p:cNvPr id="13" name="Oval 12"/>
            <p:cNvSpPr>
              <a:spLocks noChangeAspect="1"/>
            </p:cNvSpPr>
            <p:nvPr/>
          </p:nvSpPr>
          <p:spPr>
            <a:xfrm>
              <a:off x="8532189" y="5068824"/>
              <a:ext cx="393192" cy="39319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4" name="Oval 13"/>
            <p:cNvSpPr>
              <a:spLocks noChangeAspect="1"/>
            </p:cNvSpPr>
            <p:nvPr/>
          </p:nvSpPr>
          <p:spPr>
            <a:xfrm>
              <a:off x="8568766" y="5105400"/>
              <a:ext cx="320039" cy="320040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1/3/2026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8483346" y="6272787"/>
            <a:ext cx="480060" cy="365125"/>
          </a:xfrm>
          <a:prstGeom prst="rect">
            <a:avLst/>
          </a:prstGeom>
        </p:spPr>
        <p:txBody>
          <a:bodyPr/>
          <a:lstStyle/>
          <a:p>
            <a:fld id="{DFCAA4AF-953D-244E-A785-3E30E94DDEA1}" type="slidenum">
              <a:rPr lang="en-IR" smtClean="0"/>
              <a:pPr/>
              <a:t>‹#›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1215032593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6227806" y="3"/>
            <a:ext cx="2916194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12230" y="685800"/>
            <a:ext cx="2400300" cy="1737360"/>
          </a:xfrm>
        </p:spPr>
        <p:txBody>
          <a:bodyPr anchor="b">
            <a:normAutofit/>
          </a:bodyPr>
          <a:lstStyle>
            <a:lvl1pPr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" y="0"/>
            <a:ext cx="6227805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12230" y="2423160"/>
            <a:ext cx="24003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35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8522664" y="6255258"/>
            <a:ext cx="393192" cy="393192"/>
            <a:chOff x="8532189" y="5068824"/>
            <a:chExt cx="393192" cy="393192"/>
          </a:xfrm>
        </p:grpSpPr>
        <p:sp>
          <p:nvSpPr>
            <p:cNvPr id="13" name="Oval 12"/>
            <p:cNvSpPr>
              <a:spLocks noChangeAspect="1"/>
            </p:cNvSpPr>
            <p:nvPr/>
          </p:nvSpPr>
          <p:spPr>
            <a:xfrm>
              <a:off x="8532189" y="5068824"/>
              <a:ext cx="393192" cy="39319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4" name="Oval 13"/>
            <p:cNvSpPr>
              <a:spLocks noChangeAspect="1"/>
            </p:cNvSpPr>
            <p:nvPr/>
          </p:nvSpPr>
          <p:spPr>
            <a:xfrm>
              <a:off x="8568766" y="5105400"/>
              <a:ext cx="320039" cy="320040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E427E-F6E1-3E4B-826C-D8AB3E8AED67}" type="datetime1">
              <a:rPr lang="en-US" smtClean="0"/>
              <a:t>1/3/2026</a:t>
            </a:fld>
            <a:endParaRPr lang="en-IR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8483346" y="6272787"/>
            <a:ext cx="480060" cy="365125"/>
          </a:xfrm>
          <a:prstGeom prst="rect">
            <a:avLst/>
          </a:prstGeom>
        </p:spPr>
        <p:txBody>
          <a:bodyPr/>
          <a:lstStyle/>
          <a:p>
            <a:fld id="{DFCAA4AF-953D-244E-A785-3E30E94DDEA1}" type="slidenum">
              <a:rPr lang="en-IR" smtClean="0"/>
              <a:t>‹#›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31281726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microsoft.com/office/2007/relationships/hdphoto" Target="../media/hdphoto1.wdp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 userDrawn="1"/>
        </p:nvGrpSpPr>
        <p:grpSpPr>
          <a:xfrm>
            <a:off x="8522664" y="6255258"/>
            <a:ext cx="393192" cy="393192"/>
            <a:chOff x="8532189" y="5068824"/>
            <a:chExt cx="393192" cy="393192"/>
          </a:xfrm>
        </p:grpSpPr>
        <p:sp>
          <p:nvSpPr>
            <p:cNvPr id="8" name="Oval 7"/>
            <p:cNvSpPr>
              <a:spLocks noChangeAspect="1"/>
            </p:cNvSpPr>
            <p:nvPr/>
          </p:nvSpPr>
          <p:spPr>
            <a:xfrm>
              <a:off x="8532189" y="5068824"/>
              <a:ext cx="393192" cy="393192"/>
            </a:xfrm>
            <a:prstGeom prst="ellipse">
              <a:avLst/>
            </a:prstGeom>
            <a:blipFill dpi="0" rotWithShape="1">
              <a:blip r:embed="rId1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>
              <a:spLocks noChangeAspect="1"/>
            </p:cNvSpPr>
            <p:nvPr/>
          </p:nvSpPr>
          <p:spPr>
            <a:xfrm>
              <a:off x="8568766" y="5105400"/>
              <a:ext cx="320039" cy="320040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484632"/>
            <a:ext cx="7772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21408"/>
            <a:ext cx="7772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2368" y="6272787"/>
            <a:ext cx="24551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1/3/2026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272787"/>
            <a:ext cx="47457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83346" y="6272787"/>
            <a:ext cx="4800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="1" spc="-70" baseline="0">
                <a:solidFill>
                  <a:srgbClr val="FFFFFF"/>
                </a:solidFill>
                <a:latin typeface="+mn-lt"/>
              </a:defRPr>
            </a:lvl1pPr>
          </a:lstStyle>
          <a:p>
            <a:fld id="{DFCAA4AF-953D-244E-A785-3E30E94DDEA1}" type="slidenum">
              <a:rPr lang="en-IR" smtClean="0"/>
              <a:pPr/>
              <a:t>‹#›</a:t>
            </a:fld>
            <a:endParaRPr lang="en-IR" dirty="0"/>
          </a:p>
        </p:txBody>
      </p:sp>
    </p:spTree>
    <p:extLst>
      <p:ext uri="{BB962C8B-B14F-4D97-AF65-F5344CB8AC3E}">
        <p14:creationId xmlns:p14="http://schemas.microsoft.com/office/powerpoint/2010/main" val="635751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8" r:id="rId1"/>
    <p:sldLayoutId id="2147483879" r:id="rId2"/>
    <p:sldLayoutId id="2147483880" r:id="rId3"/>
    <p:sldLayoutId id="2147483881" r:id="rId4"/>
    <p:sldLayoutId id="2147483882" r:id="rId5"/>
    <p:sldLayoutId id="2147483883" r:id="rId6"/>
    <p:sldLayoutId id="2147483884" r:id="rId7"/>
    <p:sldLayoutId id="2147483885" r:id="rId8"/>
    <p:sldLayoutId id="2147483886" r:id="rId9"/>
    <p:sldLayoutId id="2147483887" r:id="rId10"/>
    <p:sldLayoutId id="2147483888" r:id="rId11"/>
    <p:sldLayoutId id="2147483860" r:id="rId12"/>
  </p:sldLayoutIdLst>
  <p:hf hdr="0" ftr="0" dt="0"/>
  <p:txStyles>
    <p:titleStyle>
      <a:lvl1pPr algn="l" defTabSz="914400" rtl="1" eaLnBrk="1" latinLnBrk="0" hangingPunct="1">
        <a:lnSpc>
          <a:spcPct val="90000"/>
        </a:lnSpc>
        <a:spcBef>
          <a:spcPct val="0"/>
        </a:spcBef>
        <a:buNone/>
        <a:defRPr sz="4200" b="0" kern="1200" cap="all" baseline="0">
          <a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r" defTabSz="914400" rtl="1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r" defTabSz="914400" rtl="1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r" defTabSz="914400" rtl="1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r" defTabSz="914400" rtl="1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r" defTabSz="914400" rtl="1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r" defTabSz="914400" rtl="1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r" defTabSz="914400" rtl="1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r" defTabSz="914400" rtl="1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r" defTabSz="914400" rtl="1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8.png"/><Relationship Id="rId7" Type="http://schemas.openxmlformats.org/officeDocument/2006/relationships/diagramColors" Target="../diagrams/colors6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8.png"/><Relationship Id="rId7" Type="http://schemas.openxmlformats.org/officeDocument/2006/relationships/diagramColors" Target="../diagrams/colors7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8.png"/><Relationship Id="rId7" Type="http://schemas.openxmlformats.org/officeDocument/2006/relationships/diagramColors" Target="../diagrams/colors8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8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9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chart" Target="../charts/chart3.xml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13" Type="http://schemas.microsoft.com/office/2007/relationships/diagramDrawing" Target="../diagrams/drawing3.xml"/><Relationship Id="rId3" Type="http://schemas.openxmlformats.org/officeDocument/2006/relationships/image" Target="../media/image8.png"/><Relationship Id="rId7" Type="http://schemas.openxmlformats.org/officeDocument/2006/relationships/diagramColors" Target="../diagrams/colors2.xml"/><Relationship Id="rId12" Type="http://schemas.openxmlformats.org/officeDocument/2006/relationships/diagramColors" Target="../diagrams/colors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11" Type="http://schemas.openxmlformats.org/officeDocument/2006/relationships/diagramQuickStyle" Target="../diagrams/quickStyle3.xml"/><Relationship Id="rId5" Type="http://schemas.openxmlformats.org/officeDocument/2006/relationships/diagramLayout" Target="../diagrams/layout2.xml"/><Relationship Id="rId10" Type="http://schemas.openxmlformats.org/officeDocument/2006/relationships/diagramLayout" Target="../diagrams/layout3.xml"/><Relationship Id="rId4" Type="http://schemas.openxmlformats.org/officeDocument/2006/relationships/diagramData" Target="../diagrams/data2.xml"/><Relationship Id="rId9" Type="http://schemas.openxmlformats.org/officeDocument/2006/relationships/diagramData" Target="../diagrams/data3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8.png"/><Relationship Id="rId7" Type="http://schemas.openxmlformats.org/officeDocument/2006/relationships/diagramColors" Target="../diagrams/colors4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8.png"/><Relationship Id="rId7" Type="http://schemas.openxmlformats.org/officeDocument/2006/relationships/diagramColors" Target="../diagrams/colors5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643D25-2DC0-B145-8CDC-1305C74C16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12476" y="1826466"/>
            <a:ext cx="6153344" cy="2001839"/>
          </a:xfrm>
        </p:spPr>
        <p:txBody>
          <a:bodyPr anchor="ctr">
            <a:normAutofit fontScale="90000"/>
          </a:bodyPr>
          <a:lstStyle/>
          <a:p>
            <a:pPr marL="0" marR="0" algn="r" rtl="1">
              <a:lnSpc>
                <a:spcPct val="107000"/>
              </a:lnSpc>
              <a:spcAft>
                <a:spcPts val="800"/>
              </a:spcAft>
              <a:buNone/>
            </a:pPr>
            <a:r>
              <a:rPr lang="fa-IR" sz="31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نظم نوین جهانی و سومین گذار بین‌المللی انرژی</a:t>
            </a:r>
            <a:r>
              <a:rPr lang="fa-IR" sz="310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:</a:t>
            </a:r>
            <a:br>
              <a:rPr lang="fa-IR" sz="3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</a:br>
            <a:r>
              <a:rPr lang="fa-IR" sz="5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.</a:t>
            </a:r>
            <a:br>
              <a:rPr lang="fa-IR" sz="360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</a:br>
            <a:r>
              <a:rPr lang="fa-IR" sz="27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واکاوی ضرورت‌ها، فرصت‌ها و چالش‌های گذار ایران از اقتصاد نفتی به اقتصاد انرژی‌های پایدار</a:t>
            </a:r>
            <a:endParaRPr lang="en-US" sz="1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BF6B021-3F5D-0643-BA4C-71F40E9F5B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5173879"/>
            <a:ext cx="6858000" cy="854962"/>
          </a:xfrm>
        </p:spPr>
        <p:txBody>
          <a:bodyPr>
            <a:normAutofit/>
          </a:bodyPr>
          <a:lstStyle/>
          <a:p>
            <a:pPr algn="ctr">
              <a:spcBef>
                <a:spcPts val="1000"/>
              </a:spcBef>
            </a:pPr>
            <a:r>
              <a:rPr lang="fa-IR" sz="2000" dirty="0">
                <a:solidFill>
                  <a:srgbClr val="1F4497"/>
                </a:solidFill>
                <a:latin typeface="IranNastaliq" panose="02020505000000020003" pitchFamily="18" charset="0"/>
                <a:cs typeface="B Titr" panose="00000700000000000000" pitchFamily="2" charset="-78"/>
              </a:rPr>
              <a:t>محمّد امین احمدی </a:t>
            </a:r>
          </a:p>
          <a:p>
            <a:pPr algn="ctr">
              <a:spcBef>
                <a:spcPts val="1000"/>
              </a:spcBef>
            </a:pPr>
            <a:r>
              <a:rPr lang="fa-IR" sz="2000" dirty="0">
                <a:solidFill>
                  <a:srgbClr val="1F4497"/>
                </a:solidFill>
                <a:latin typeface="IRANYekan Light" panose="020B0506030804020204" pitchFamily="34" charset="-78"/>
                <a:cs typeface="B Mitra" panose="00000400000000000000" pitchFamily="2" charset="-78"/>
              </a:rPr>
              <a:t>دانشجوی دکتری روابط بین‌الملل دانشگاه امام صادق(ع)</a:t>
            </a:r>
            <a:endParaRPr lang="en-IR" sz="2000" dirty="0">
              <a:solidFill>
                <a:srgbClr val="1F4497"/>
              </a:solidFill>
              <a:latin typeface="IRANYekan Light" panose="020B0506030804020204" pitchFamily="34" charset="-78"/>
              <a:cs typeface="B Mitra" panose="000004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19E5219-1E3A-DC35-DD33-B64A63134D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80856" y="554530"/>
            <a:ext cx="3782291" cy="50569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90C306D-453F-426E-947B-C1EB46B24D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1611" y="1732220"/>
            <a:ext cx="1996158" cy="2192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8216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E7C9C2-5FBA-0BB9-E26D-051B74D36C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lide Number Placeholder 5">
            <a:extLst>
              <a:ext uri="{FF2B5EF4-FFF2-40B4-BE49-F238E27FC236}">
                <a16:creationId xmlns:a16="http://schemas.microsoft.com/office/drawing/2014/main" id="{F97C2D05-12A9-406E-7305-3EFFC4D21B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AA4AF-953D-244E-A785-3E30E94DDEA1}" type="slidenum">
              <a:rPr kumimoji="0" lang="en-IR" sz="1100" b="1" i="0" u="none" strike="noStrike" kern="120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ckwell" panose="02060603020205020403"/>
                <a:ea typeface="+mn-ea"/>
                <a:cs typeface="B Mitra" panose="00000400000000000000" pitchFamily="2" charset="-78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IR" sz="1100" b="1" i="0" u="none" strike="noStrike" kern="1200" cap="none" spc="-7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ckwell" panose="02060603020205020403"/>
              <a:ea typeface="+mn-ea"/>
              <a:cs typeface="B Mitra" panose="000004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146D646-C697-3D57-6E5C-20B6ADF94A3B}"/>
              </a:ext>
            </a:extLst>
          </p:cNvPr>
          <p:cNvSpPr txBox="1"/>
          <p:nvPr/>
        </p:nvSpPr>
        <p:spPr>
          <a:xfrm>
            <a:off x="5712925" y="1586277"/>
            <a:ext cx="3111007" cy="44896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 rtl="1">
              <a:lnSpc>
                <a:spcPct val="150000"/>
              </a:lnSpc>
              <a:defRPr/>
            </a:pPr>
            <a:r>
              <a:rPr lang="fa-IR" b="1" dirty="0">
                <a:solidFill>
                  <a:prstClr val="black"/>
                </a:solidFill>
                <a:latin typeface="IRANYekanFN" panose="020B0506030804020204" pitchFamily="34" charset="-78"/>
                <a:cs typeface="B Mitra" panose="00000400000000000000" pitchFamily="2" charset="-78"/>
              </a:rPr>
              <a:t>گذار انرژی و نقطه اوج مصرف/تولید</a:t>
            </a:r>
          </a:p>
          <a:p>
            <a:r>
              <a:rPr lang="fa-IR" b="1" dirty="0">
                <a:solidFill>
                  <a:prstClr val="black"/>
                </a:solidFill>
                <a:latin typeface="IRANYekanFN" panose="020B0506030804020204" pitchFamily="34" charset="-78"/>
                <a:cs typeface="B Mitra" panose="00000400000000000000" pitchFamily="2" charset="-78"/>
              </a:rPr>
              <a:t> </a:t>
            </a:r>
            <a:r>
              <a:rPr lang="en-US" dirty="0">
                <a:solidFill>
                  <a:srgbClr val="101418"/>
                </a:solidFill>
                <a:latin typeface="Abadi" panose="020F0502020204030204" pitchFamily="34" charset="0"/>
              </a:rPr>
              <a:t>Peak oil theory</a:t>
            </a:r>
          </a:p>
          <a:p>
            <a:pPr lvl="0" algn="r" rtl="1">
              <a:lnSpc>
                <a:spcPct val="150000"/>
              </a:lnSpc>
              <a:defRPr/>
            </a:pPr>
            <a:endParaRPr lang="fa-IR" b="1" dirty="0">
              <a:solidFill>
                <a:prstClr val="black"/>
              </a:solidFill>
              <a:latin typeface="IRANYekanFN" panose="020B0506030804020204" pitchFamily="34" charset="-78"/>
              <a:cs typeface="B Mitra" panose="00000400000000000000" pitchFamily="2" charset="-78"/>
            </a:endParaRPr>
          </a:p>
          <a:p>
            <a:pPr marL="285750" lvl="0" indent="-285750" algn="r" rtl="1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fa-IR" b="1" dirty="0">
                <a:solidFill>
                  <a:prstClr val="black"/>
                </a:solidFill>
                <a:latin typeface="IRANYekanFN" panose="020B0506030804020204" pitchFamily="34" charset="-78"/>
                <a:cs typeface="B Mitra" panose="00000400000000000000" pitchFamily="2" charset="-78"/>
              </a:rPr>
              <a:t>گزارش آژانس بین‌المللی انرژی در 2023، سال 2028</a:t>
            </a:r>
          </a:p>
          <a:p>
            <a:pPr lvl="0" algn="r" rtl="1">
              <a:lnSpc>
                <a:spcPct val="150000"/>
              </a:lnSpc>
              <a:defRPr/>
            </a:pPr>
            <a:r>
              <a:rPr lang="fa-IR" b="1" dirty="0">
                <a:solidFill>
                  <a:prstClr val="black"/>
                </a:solidFill>
                <a:latin typeface="IRANYekanFN" panose="020B0506030804020204" pitchFamily="34" charset="-78"/>
                <a:cs typeface="B Mitra" panose="00000400000000000000" pitchFamily="2" charset="-78"/>
              </a:rPr>
              <a:t> </a:t>
            </a:r>
          </a:p>
          <a:p>
            <a:pPr marL="285750" lvl="0" indent="-285750" algn="r" rtl="1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kumimoji="0" lang="fa-I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RANYekanFN" panose="020B0506030804020204" pitchFamily="34" charset="-78"/>
                <a:ea typeface="+mn-ea"/>
                <a:cs typeface="B Mitra" panose="00000400000000000000" pitchFamily="2" charset="-78"/>
              </a:rPr>
              <a:t>نقطه اوج مصرف بین 2028 تا 2045</a:t>
            </a:r>
            <a:r>
              <a:rPr kumimoji="0" lang="fa-IR" sz="18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RANYekanFN" panose="020B0506030804020204" pitchFamily="34" charset="-78"/>
                <a:ea typeface="+mn-ea"/>
                <a:cs typeface="B Mitra" panose="00000400000000000000" pitchFamily="2" charset="-78"/>
              </a:rPr>
              <a:t> در نوسان</a:t>
            </a:r>
          </a:p>
          <a:p>
            <a:pPr marL="285750" lvl="0" indent="-285750" algn="r" rtl="1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fa-IR" dirty="0">
                <a:solidFill>
                  <a:prstClr val="black"/>
                </a:solidFill>
                <a:latin typeface="IRANYekanFN" panose="020B0506030804020204" pitchFamily="34" charset="-78"/>
                <a:cs typeface="B Mitra" panose="00000400000000000000" pitchFamily="2" charset="-78"/>
              </a:rPr>
              <a:t>شرکت ملی نفت چین نشان می‌‌دهد تقاضای نفت این کشور </a:t>
            </a:r>
            <a:r>
              <a:rPr lang="fa-IR" b="1" dirty="0">
                <a:solidFill>
                  <a:prstClr val="black"/>
                </a:solidFill>
                <a:latin typeface="IRANYekanFN" panose="020B0506030804020204" pitchFamily="34" charset="-78"/>
                <a:cs typeface="B Mitra" panose="00000400000000000000" pitchFamily="2" charset="-78"/>
              </a:rPr>
              <a:t>در سال 2030 میلادی </a:t>
            </a:r>
            <a:r>
              <a:rPr lang="fa-IR" dirty="0">
                <a:solidFill>
                  <a:prstClr val="black"/>
                </a:solidFill>
                <a:latin typeface="IRANYekanFN" panose="020B0506030804020204" pitchFamily="34" charset="-78"/>
                <a:cs typeface="B Mitra" panose="00000400000000000000" pitchFamily="2" charset="-78"/>
              </a:rPr>
              <a:t>به اوج خود خواهد رسید.</a:t>
            </a:r>
            <a:endParaRPr kumimoji="0" lang="en-IR" sz="18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IRANYekanF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11534BFC-B9C8-9900-98DB-ECD01549B309}"/>
              </a:ext>
            </a:extLst>
          </p:cNvPr>
          <p:cNvSpPr/>
          <p:nvPr/>
        </p:nvSpPr>
        <p:spPr>
          <a:xfrm>
            <a:off x="2805000" y="295197"/>
            <a:ext cx="2324126" cy="540000"/>
          </a:xfrm>
          <a:prstGeom prst="roundRect">
            <a:avLst>
              <a:gd name="adj" fmla="val 50000"/>
            </a:avLst>
          </a:prstGeom>
          <a:solidFill>
            <a:srgbClr val="204498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RANYekan" panose="020B0506030804020204" pitchFamily="34" charset="-78"/>
                <a:ea typeface="+mn-ea"/>
                <a:cs typeface="B Mitra" panose="00000400000000000000" pitchFamily="2" charset="-78"/>
              </a:rPr>
              <a:t>تحلیل ابعاد مسئله</a:t>
            </a:r>
            <a:endParaRPr kumimoji="0" lang="en-I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RANYekan" panose="020B0506030804020204" pitchFamily="34" charset="-78"/>
              <a:ea typeface="+mn-ea"/>
              <a:cs typeface="B Mitra" panose="00000400000000000000" pitchFamily="2" charset="-78"/>
            </a:endParaRP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B2D7A1D6-C6D1-1246-8932-8E54E6608D20}"/>
              </a:ext>
            </a:extLst>
          </p:cNvPr>
          <p:cNvSpPr/>
          <p:nvPr/>
        </p:nvSpPr>
        <p:spPr>
          <a:xfrm>
            <a:off x="212780" y="293314"/>
            <a:ext cx="2324126" cy="5400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IRANYekan" panose="020B0506030804020204" pitchFamily="34" charset="-78"/>
                <a:ea typeface="+mn-ea"/>
                <a:cs typeface="B Mitra" panose="00000400000000000000" pitchFamily="2" charset="-78"/>
              </a:rPr>
              <a:t>راهکارهای سیاستی</a:t>
            </a:r>
            <a:endParaRPr kumimoji="0" lang="en-IR" sz="1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IRANYekan" panose="020B0506030804020204" pitchFamily="34" charset="-78"/>
              <a:ea typeface="+mn-ea"/>
              <a:cs typeface="B Mitra" panose="00000400000000000000" pitchFamily="2" charset="-78"/>
            </a:endParaRP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1036B2AE-EE21-1101-4E6F-276F9CE521E9}"/>
              </a:ext>
            </a:extLst>
          </p:cNvPr>
          <p:cNvSpPr/>
          <p:nvPr/>
        </p:nvSpPr>
        <p:spPr>
          <a:xfrm>
            <a:off x="5359120" y="293314"/>
            <a:ext cx="2324126" cy="540000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IRANYekan" panose="020B0506030804020204" pitchFamily="34" charset="-78"/>
                <a:ea typeface="+mn-ea"/>
                <a:cs typeface="B Mitra" panose="00000400000000000000" pitchFamily="2" charset="-78"/>
              </a:rPr>
              <a:t>مقدمه و بیان مسئله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6A27C16-93A4-A4C3-0C8E-564697689013}"/>
              </a:ext>
            </a:extLst>
          </p:cNvPr>
          <p:cNvCxnSpPr>
            <a:cxnSpLocks/>
          </p:cNvCxnSpPr>
          <p:nvPr/>
        </p:nvCxnSpPr>
        <p:spPr>
          <a:xfrm>
            <a:off x="212780" y="1066405"/>
            <a:ext cx="8662279" cy="0"/>
          </a:xfrm>
          <a:prstGeom prst="line">
            <a:avLst/>
          </a:prstGeom>
          <a:ln w="19050">
            <a:solidFill>
              <a:srgbClr val="8AB8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86D4DDA0-8AAA-A153-E55C-EA09C5A94E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0306" y="85750"/>
            <a:ext cx="821766" cy="895116"/>
          </a:xfrm>
          <a:prstGeom prst="rect">
            <a:avLst/>
          </a:prstGeom>
        </p:spPr>
      </p:pic>
      <p:pic>
        <p:nvPicPr>
          <p:cNvPr id="1026" name="Picture 2" descr="undefined">
            <a:extLst>
              <a:ext uri="{FF2B5EF4-FFF2-40B4-BE49-F238E27FC236}">
                <a16:creationId xmlns:a16="http://schemas.microsoft.com/office/drawing/2014/main" id="{BF370C11-B5E4-AD11-439E-391D546539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26" y="3946848"/>
            <a:ext cx="5439747" cy="2873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undefined">
            <a:extLst>
              <a:ext uri="{FF2B5EF4-FFF2-40B4-BE49-F238E27FC236}">
                <a16:creationId xmlns:a16="http://schemas.microsoft.com/office/drawing/2014/main" id="{BA919CA4-1BDE-3C40-5EBA-32B203400D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178" y="1151945"/>
            <a:ext cx="5050172" cy="2794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50647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lide Number Placeholder 5">
            <a:extLst>
              <a:ext uri="{FF2B5EF4-FFF2-40B4-BE49-F238E27FC236}">
                <a16:creationId xmlns:a16="http://schemas.microsoft.com/office/drawing/2014/main" id="{503B2B1C-4187-F742-B415-DF061F65FD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AA4AF-953D-244E-A785-3E30E94DDEA1}" type="slidenum">
              <a:rPr lang="en-IR" smtClean="0">
                <a:cs typeface="B Mitra" panose="00000400000000000000" pitchFamily="2" charset="-78"/>
              </a:rPr>
              <a:t>10</a:t>
            </a:fld>
            <a:endParaRPr lang="en-IR" dirty="0">
              <a:cs typeface="B Mitra" panose="000004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BBBB543-54F1-4C37-A39F-D78FED2DCD57}"/>
              </a:ext>
            </a:extLst>
          </p:cNvPr>
          <p:cNvSpPr txBox="1"/>
          <p:nvPr/>
        </p:nvSpPr>
        <p:spPr>
          <a:xfrm>
            <a:off x="240860" y="5629531"/>
            <a:ext cx="86622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latin typeface="IRANYekanFN" panose="020B0506030804020204" pitchFamily="34" charset="-78"/>
                <a:cs typeface="B Mitra" panose="00000400000000000000" pitchFamily="2" charset="-78"/>
              </a:rPr>
              <a:t>در حال حاضر حجم سرمایه‌گذاری بر انرژی‌های پایدار دوبرابر حجم سرمایه‌گذاری بر سوخت‌های فسیلی است</a:t>
            </a:r>
            <a:endParaRPr lang="en-IR" b="1" dirty="0">
              <a:latin typeface="IRANYekanF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BEC84A8C-590E-DC47-BD23-9BF38BE92C63}"/>
              </a:ext>
            </a:extLst>
          </p:cNvPr>
          <p:cNvSpPr/>
          <p:nvPr/>
        </p:nvSpPr>
        <p:spPr>
          <a:xfrm>
            <a:off x="2805000" y="295197"/>
            <a:ext cx="2324126" cy="540000"/>
          </a:xfrm>
          <a:prstGeom prst="roundRect">
            <a:avLst>
              <a:gd name="adj" fmla="val 50000"/>
            </a:avLst>
          </a:prstGeom>
          <a:solidFill>
            <a:srgbClr val="204498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chemeClr val="bg1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تحلیل ابعاد مسئله</a:t>
            </a:r>
            <a:endParaRPr lang="en-IR" dirty="0">
              <a:solidFill>
                <a:schemeClr val="bg1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4D54E1AE-035D-0F41-8452-145CAFED9875}"/>
              </a:ext>
            </a:extLst>
          </p:cNvPr>
          <p:cNvSpPr/>
          <p:nvPr/>
        </p:nvSpPr>
        <p:spPr>
          <a:xfrm>
            <a:off x="212780" y="293314"/>
            <a:ext cx="2324126" cy="5400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راهکارهای سیاستی</a:t>
            </a:r>
            <a:endParaRPr lang="en-IR" dirty="0">
              <a:solidFill>
                <a:sysClr val="windowText" lastClr="000000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3742EF48-FC86-1048-907D-E56DFA5D238F}"/>
              </a:ext>
            </a:extLst>
          </p:cNvPr>
          <p:cNvSpPr/>
          <p:nvPr/>
        </p:nvSpPr>
        <p:spPr>
          <a:xfrm>
            <a:off x="5359120" y="293314"/>
            <a:ext cx="2324126" cy="540000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مقدمه و بیان مسئله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9EF9E87-FCDB-0388-E752-1F273A0EB6F5}"/>
              </a:ext>
            </a:extLst>
          </p:cNvPr>
          <p:cNvCxnSpPr>
            <a:cxnSpLocks/>
          </p:cNvCxnSpPr>
          <p:nvPr/>
        </p:nvCxnSpPr>
        <p:spPr>
          <a:xfrm>
            <a:off x="212780" y="1066405"/>
            <a:ext cx="8662279" cy="0"/>
          </a:xfrm>
          <a:prstGeom prst="line">
            <a:avLst/>
          </a:prstGeom>
          <a:ln w="19050">
            <a:solidFill>
              <a:srgbClr val="8AB8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0C38E23A-B553-3385-AA0F-5C60D997BE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0306" y="85750"/>
            <a:ext cx="821766" cy="895116"/>
          </a:xfrm>
          <a:prstGeom prst="rect">
            <a:avLst/>
          </a:prstGeom>
        </p:spPr>
      </p:pic>
      <p:pic>
        <p:nvPicPr>
          <p:cNvPr id="2050" name="Picture 2" descr="undefined">
            <a:extLst>
              <a:ext uri="{FF2B5EF4-FFF2-40B4-BE49-F238E27FC236}">
                <a16:creationId xmlns:a16="http://schemas.microsoft.com/office/drawing/2014/main" id="{DA25F85C-B2BB-6337-CE31-890C052E20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8306" y="1474153"/>
            <a:ext cx="6945252" cy="390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4197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E65705-AB7B-774B-B2BB-D3EBE0B000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lide Number Placeholder 5">
            <a:extLst>
              <a:ext uri="{FF2B5EF4-FFF2-40B4-BE49-F238E27FC236}">
                <a16:creationId xmlns:a16="http://schemas.microsoft.com/office/drawing/2014/main" id="{70E015AA-5CE6-4996-6A26-A66C91D92A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AA4AF-953D-244E-A785-3E30E94DDEA1}" type="slidenum">
              <a:rPr kumimoji="0" lang="en-IR" sz="1100" b="1" i="0" u="none" strike="noStrike" kern="120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ckwell" panose="02060603020205020403"/>
                <a:ea typeface="+mn-ea"/>
                <a:cs typeface="B Mitra" panose="00000400000000000000" pitchFamily="2" charset="-78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IR" sz="1100" b="1" i="0" u="none" strike="noStrike" kern="1200" cap="none" spc="-7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ckwell" panose="02060603020205020403"/>
              <a:ea typeface="+mn-ea"/>
              <a:cs typeface="B Mitra" panose="000004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8B72240-4B55-9FDE-C38E-12325C59B5A8}"/>
              </a:ext>
            </a:extLst>
          </p:cNvPr>
          <p:cNvSpPr txBox="1"/>
          <p:nvPr/>
        </p:nvSpPr>
        <p:spPr>
          <a:xfrm>
            <a:off x="5041505" y="1506332"/>
            <a:ext cx="34418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 rtl="1">
              <a:defRPr/>
            </a:pPr>
            <a:r>
              <a:rPr lang="fa-IR" sz="2000" b="1" dirty="0">
                <a:solidFill>
                  <a:prstClr val="black"/>
                </a:solidFill>
                <a:latin typeface="IRANYekanFN" panose="020B0506030804020204" pitchFamily="34" charset="-78"/>
                <a:cs typeface="B Mitra" panose="00000400000000000000" pitchFamily="2" charset="-78"/>
              </a:rPr>
              <a:t>کشورهای دارای ظرفیت مشابه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C1D89856-56DB-38A4-86AB-33891B9F3B7B}"/>
              </a:ext>
            </a:extLst>
          </p:cNvPr>
          <p:cNvSpPr/>
          <p:nvPr/>
        </p:nvSpPr>
        <p:spPr>
          <a:xfrm>
            <a:off x="2805000" y="295197"/>
            <a:ext cx="2324126" cy="540000"/>
          </a:xfrm>
          <a:prstGeom prst="roundRect">
            <a:avLst>
              <a:gd name="adj" fmla="val 50000"/>
            </a:avLst>
          </a:prstGeom>
          <a:solidFill>
            <a:srgbClr val="204498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RANYekan" panose="020B0506030804020204" pitchFamily="34" charset="-78"/>
                <a:ea typeface="+mn-ea"/>
                <a:cs typeface="B Mitra" panose="00000400000000000000" pitchFamily="2" charset="-78"/>
              </a:rPr>
              <a:t>تحلیل ابعاد مسئله</a:t>
            </a:r>
            <a:endParaRPr kumimoji="0" lang="en-I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RANYekan" panose="020B0506030804020204" pitchFamily="34" charset="-78"/>
              <a:ea typeface="+mn-ea"/>
              <a:cs typeface="B Mitra" panose="00000400000000000000" pitchFamily="2" charset="-78"/>
            </a:endParaRP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1FEE1E54-5A4D-0051-9760-1087F49CD923}"/>
              </a:ext>
            </a:extLst>
          </p:cNvPr>
          <p:cNvSpPr/>
          <p:nvPr/>
        </p:nvSpPr>
        <p:spPr>
          <a:xfrm>
            <a:off x="212780" y="293314"/>
            <a:ext cx="2324126" cy="5400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IRANYekan" panose="020B0506030804020204" pitchFamily="34" charset="-78"/>
                <a:ea typeface="+mn-ea"/>
                <a:cs typeface="B Mitra" panose="00000400000000000000" pitchFamily="2" charset="-78"/>
              </a:rPr>
              <a:t>راهکارهای سیاستی</a:t>
            </a:r>
            <a:endParaRPr kumimoji="0" lang="en-IR" sz="1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IRANYekan" panose="020B0506030804020204" pitchFamily="34" charset="-78"/>
              <a:ea typeface="+mn-ea"/>
              <a:cs typeface="B Mitra" panose="00000400000000000000" pitchFamily="2" charset="-78"/>
            </a:endParaRP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06F52211-AD7F-9812-5771-7E0372927081}"/>
              </a:ext>
            </a:extLst>
          </p:cNvPr>
          <p:cNvSpPr/>
          <p:nvPr/>
        </p:nvSpPr>
        <p:spPr>
          <a:xfrm>
            <a:off x="5359120" y="293314"/>
            <a:ext cx="2324126" cy="540000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IRANYekan" panose="020B0506030804020204" pitchFamily="34" charset="-78"/>
                <a:ea typeface="+mn-ea"/>
                <a:cs typeface="B Mitra" panose="00000400000000000000" pitchFamily="2" charset="-78"/>
              </a:rPr>
              <a:t>مقدمه و بیان مسئله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0A4CCCF-C9E7-6153-DF5B-0E16042FDB72}"/>
              </a:ext>
            </a:extLst>
          </p:cNvPr>
          <p:cNvCxnSpPr>
            <a:cxnSpLocks/>
          </p:cNvCxnSpPr>
          <p:nvPr/>
        </p:nvCxnSpPr>
        <p:spPr>
          <a:xfrm>
            <a:off x="212780" y="1066405"/>
            <a:ext cx="8662279" cy="0"/>
          </a:xfrm>
          <a:prstGeom prst="line">
            <a:avLst/>
          </a:prstGeom>
          <a:ln w="19050">
            <a:solidFill>
              <a:srgbClr val="8AB8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23EF616E-5C82-B6AA-75CB-370E78C2F4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0306" y="85750"/>
            <a:ext cx="821766" cy="895116"/>
          </a:xfrm>
          <a:prstGeom prst="rect">
            <a:avLst/>
          </a:prstGeom>
        </p:spPr>
      </p:pic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DA63144D-CC25-12A1-FC11-962525A4FA9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11227714"/>
              </p:ext>
            </p:extLst>
          </p:nvPr>
        </p:nvGraphicFramePr>
        <p:xfrm>
          <a:off x="1192690" y="1883584"/>
          <a:ext cx="6753824" cy="45049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616159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D6C54F-CF06-8438-F16A-018C2893AE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lide Number Placeholder 5">
            <a:extLst>
              <a:ext uri="{FF2B5EF4-FFF2-40B4-BE49-F238E27FC236}">
                <a16:creationId xmlns:a16="http://schemas.microsoft.com/office/drawing/2014/main" id="{97BF9B8D-C1C0-B1EF-8BBE-2091038BA1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AA4AF-953D-244E-A785-3E30E94DDEA1}" type="slidenum">
              <a:rPr kumimoji="0" lang="en-IR" sz="1100" b="1" i="0" u="none" strike="noStrike" kern="120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ckwell" panose="02060603020205020403"/>
                <a:ea typeface="+mn-ea"/>
                <a:cs typeface="B Mitra" panose="00000400000000000000" pitchFamily="2" charset="-78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IR" sz="1100" b="1" i="0" u="none" strike="noStrike" kern="1200" cap="none" spc="-7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ckwell" panose="02060603020205020403"/>
              <a:ea typeface="+mn-ea"/>
              <a:cs typeface="B Mitra" panose="000004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524D24B-0AB7-4ED9-3F43-88A049EFEE9A}"/>
              </a:ext>
            </a:extLst>
          </p:cNvPr>
          <p:cNvSpPr txBox="1"/>
          <p:nvPr/>
        </p:nvSpPr>
        <p:spPr>
          <a:xfrm>
            <a:off x="5793916" y="2810945"/>
            <a:ext cx="281516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 rtl="1"/>
            <a:r>
              <a:rPr kumimoji="0" lang="fa-I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RANYekanFN" panose="020B0506030804020204" pitchFamily="34" charset="-78"/>
                <a:ea typeface="+mn-ea"/>
                <a:cs typeface="B Mitra" panose="00000400000000000000" pitchFamily="2" charset="-78"/>
              </a:rPr>
              <a:t>روند رو به افزایش استفاده</a:t>
            </a:r>
            <a:r>
              <a:rPr kumimoji="0" lang="fa-IR" sz="18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RANYekanFN" panose="020B0506030804020204" pitchFamily="34" charset="-78"/>
                <a:ea typeface="+mn-ea"/>
                <a:cs typeface="B Mitra" panose="00000400000000000000" pitchFamily="2" charset="-78"/>
              </a:rPr>
              <a:t> در مقیاس انرژی‌های پایدار </a:t>
            </a:r>
          </a:p>
          <a:p>
            <a:pPr lvl="0" algn="just" rtl="1"/>
            <a:r>
              <a:rPr kumimoji="0" lang="fa-IR" sz="18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RANYekanFN" panose="020B0506030804020204" pitchFamily="34" charset="-78"/>
                <a:ea typeface="+mn-ea"/>
                <a:cs typeface="B Mitra" panose="00000400000000000000" pitchFamily="2" charset="-78"/>
              </a:rPr>
              <a:t>و نزدیکی به نقطه اوج مصرف نفت</a:t>
            </a:r>
            <a:endParaRPr kumimoji="0" lang="fa-IR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IRANYekanFN" panose="020B0506030804020204" pitchFamily="34" charset="-78"/>
              <a:ea typeface="+mn-ea"/>
              <a:cs typeface="B Mitra" panose="00000400000000000000" pitchFamily="2" charset="-78"/>
            </a:endParaRPr>
          </a:p>
          <a:p>
            <a:pPr lvl="0" algn="just" rtl="1"/>
            <a:endParaRPr lang="fa-IR" dirty="0">
              <a:solidFill>
                <a:prstClr val="black"/>
              </a:solidFill>
              <a:latin typeface="IRANYekanFN" panose="020B0506030804020204" pitchFamily="34" charset="-78"/>
              <a:cs typeface="B Mitra" panose="00000400000000000000" pitchFamily="2" charset="-78"/>
            </a:endParaRPr>
          </a:p>
          <a:p>
            <a:pPr lvl="0" algn="just" rtl="1"/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RANYekanFN" panose="020B0506030804020204" pitchFamily="34" charset="-78"/>
                <a:ea typeface="+mn-ea"/>
                <a:cs typeface="B Mitra" panose="00000400000000000000" pitchFamily="2" charset="-78"/>
              </a:rPr>
              <a:t>منبع: </a:t>
            </a:r>
            <a:endParaRPr lang="fa-IR" b="1" dirty="0">
              <a:solidFill>
                <a:prstClr val="black"/>
              </a:solidFill>
              <a:latin typeface="IRANYekanFN" panose="020B0506030804020204" pitchFamily="34" charset="-78"/>
              <a:cs typeface="B Mitra" panose="00000400000000000000" pitchFamily="2" charset="-78"/>
            </a:endParaRPr>
          </a:p>
          <a:p>
            <a:pPr lvl="0" algn="just" rtl="1"/>
            <a:r>
              <a:rPr lang="en-US" sz="1600" b="1" dirty="0">
                <a:solidFill>
                  <a:prstClr val="black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World Energy Outlook 2025</a:t>
            </a:r>
          </a:p>
          <a:p>
            <a:pPr lvl="0" algn="just" rtl="1"/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azir" panose="020B0603030804020204" pitchFamily="34" charset="-78"/>
              <a:cs typeface="Vazir" panose="020B0603030804020204" pitchFamily="34" charset="-78"/>
            </a:endParaRPr>
          </a:p>
          <a:p>
            <a:pPr lvl="0" algn="just" rtl="1"/>
            <a:r>
              <a:rPr lang="fa-IR" sz="1600" b="1" noProof="0" dirty="0">
                <a:solidFill>
                  <a:prstClr val="black"/>
                </a:solidFill>
                <a:latin typeface="Vazir" panose="020B0603030804020204" pitchFamily="34" charset="-78"/>
                <a:cs typeface="B Mitra" panose="00000400000000000000" pitchFamily="2" charset="-78"/>
              </a:rPr>
              <a:t>آخرین گزارش آژانس بین‌المللی انرژی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azir" panose="020B0603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A61A2C21-04A2-50B1-0C2F-2120C8DC2D64}"/>
              </a:ext>
            </a:extLst>
          </p:cNvPr>
          <p:cNvSpPr/>
          <p:nvPr/>
        </p:nvSpPr>
        <p:spPr>
          <a:xfrm>
            <a:off x="2805000" y="295197"/>
            <a:ext cx="2324126" cy="540000"/>
          </a:xfrm>
          <a:prstGeom prst="roundRect">
            <a:avLst>
              <a:gd name="adj" fmla="val 50000"/>
            </a:avLst>
          </a:prstGeom>
          <a:solidFill>
            <a:srgbClr val="204498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RANYekan" panose="020B0506030804020204" pitchFamily="34" charset="-78"/>
                <a:ea typeface="+mn-ea"/>
                <a:cs typeface="B Mitra" panose="00000400000000000000" pitchFamily="2" charset="-78"/>
              </a:rPr>
              <a:t>تحلیل ابعاد مسئله</a:t>
            </a:r>
            <a:endParaRPr kumimoji="0" lang="en-I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RANYekan" panose="020B0506030804020204" pitchFamily="34" charset="-78"/>
              <a:ea typeface="+mn-ea"/>
              <a:cs typeface="B Mitra" panose="00000400000000000000" pitchFamily="2" charset="-78"/>
            </a:endParaRP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5F231B4C-7A15-D9C4-07FD-BC9F42618652}"/>
              </a:ext>
            </a:extLst>
          </p:cNvPr>
          <p:cNvSpPr/>
          <p:nvPr/>
        </p:nvSpPr>
        <p:spPr>
          <a:xfrm>
            <a:off x="212780" y="293314"/>
            <a:ext cx="2324126" cy="5400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IRANYekan" panose="020B0506030804020204" pitchFamily="34" charset="-78"/>
                <a:ea typeface="+mn-ea"/>
                <a:cs typeface="B Mitra" panose="00000400000000000000" pitchFamily="2" charset="-78"/>
              </a:rPr>
              <a:t>راهکارهای سیاستی</a:t>
            </a:r>
            <a:endParaRPr kumimoji="0" lang="en-IR" sz="1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IRANYekan" panose="020B0506030804020204" pitchFamily="34" charset="-78"/>
              <a:ea typeface="+mn-ea"/>
              <a:cs typeface="B Mitra" panose="00000400000000000000" pitchFamily="2" charset="-78"/>
            </a:endParaRP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90AC0A0E-AA7E-399B-C8BE-D9A4919D348F}"/>
              </a:ext>
            </a:extLst>
          </p:cNvPr>
          <p:cNvSpPr/>
          <p:nvPr/>
        </p:nvSpPr>
        <p:spPr>
          <a:xfrm>
            <a:off x="5359120" y="293314"/>
            <a:ext cx="2324126" cy="540000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IRANYekan" panose="020B0506030804020204" pitchFamily="34" charset="-78"/>
                <a:ea typeface="+mn-ea"/>
                <a:cs typeface="B Mitra" panose="00000400000000000000" pitchFamily="2" charset="-78"/>
              </a:rPr>
              <a:t>مقدمه و بیان مسئله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0DBE424-7822-0AAC-A9B9-1FBA2EC374F5}"/>
              </a:ext>
            </a:extLst>
          </p:cNvPr>
          <p:cNvCxnSpPr>
            <a:cxnSpLocks/>
          </p:cNvCxnSpPr>
          <p:nvPr/>
        </p:nvCxnSpPr>
        <p:spPr>
          <a:xfrm>
            <a:off x="212780" y="1066405"/>
            <a:ext cx="8662279" cy="0"/>
          </a:xfrm>
          <a:prstGeom prst="line">
            <a:avLst/>
          </a:prstGeom>
          <a:ln w="19050">
            <a:solidFill>
              <a:srgbClr val="8AB8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1A8ACD67-3C1F-1AC3-FAE7-F973CB1387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0306" y="85750"/>
            <a:ext cx="821766" cy="89511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24A2435-C4C3-D527-D3DC-8411A48038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0241" y="1151945"/>
            <a:ext cx="5200983" cy="290843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C69032C-A587-8903-CC9C-2CD6435E67D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0241" y="4060380"/>
            <a:ext cx="5200983" cy="2783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0346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89DAC3-D792-DD4B-C520-2698EC9D8D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lide Number Placeholder 5">
            <a:extLst>
              <a:ext uri="{FF2B5EF4-FFF2-40B4-BE49-F238E27FC236}">
                <a16:creationId xmlns:a16="http://schemas.microsoft.com/office/drawing/2014/main" id="{1807559D-AC16-FB3C-FA05-718038BC85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AA4AF-953D-244E-A785-3E30E94DDEA1}" type="slidenum">
              <a:rPr kumimoji="0" lang="en-IR" sz="1100" b="1" i="0" u="none" strike="noStrike" kern="120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ckwell" panose="02060603020205020403"/>
                <a:ea typeface="+mn-ea"/>
                <a:cs typeface="B Mitra" panose="00000400000000000000" pitchFamily="2" charset="-78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IR" sz="1100" b="1" i="0" u="none" strike="noStrike" kern="1200" cap="none" spc="-7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ckwell" panose="02060603020205020403"/>
              <a:ea typeface="+mn-ea"/>
              <a:cs typeface="B Mitra" panose="000004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6424291-08C5-B48E-47BB-997584EA6CB0}"/>
              </a:ext>
            </a:extLst>
          </p:cNvPr>
          <p:cNvSpPr txBox="1"/>
          <p:nvPr/>
        </p:nvSpPr>
        <p:spPr>
          <a:xfrm>
            <a:off x="5908216" y="2003225"/>
            <a:ext cx="281516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RANYekanFN" panose="020B0506030804020204" pitchFamily="34" charset="-78"/>
                <a:ea typeface="+mn-ea"/>
                <a:cs typeface="B Mitra" panose="00000400000000000000" pitchFamily="2" charset="-78"/>
              </a:rPr>
              <a:t>شواهد</a:t>
            </a:r>
            <a:r>
              <a:rPr kumimoji="0" lang="fa-IR" sz="18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RANYekanFN" panose="020B0506030804020204" pitchFamily="34" charset="-78"/>
                <a:ea typeface="+mn-ea"/>
                <a:cs typeface="B Mitra" panose="00000400000000000000" pitchFamily="2" charset="-78"/>
              </a:rPr>
              <a:t> موید دیگر:</a:t>
            </a:r>
            <a:r>
              <a:rPr kumimoji="0" lang="fa-I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RANYekanFN" panose="020B0506030804020204" pitchFamily="34" charset="-78"/>
                <a:ea typeface="+mn-ea"/>
                <a:cs typeface="B Mitra" panose="00000400000000000000" pitchFamily="2" charset="-78"/>
              </a:rPr>
              <a:t> </a:t>
            </a:r>
          </a:p>
          <a:p>
            <a:pPr marL="285750" marR="0" lvl="0" indent="-285750" algn="just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RANYekanFN" panose="020B0506030804020204" pitchFamily="34" charset="-78"/>
                <a:ea typeface="+mn-ea"/>
                <a:cs typeface="B Mitra" panose="00000400000000000000" pitchFamily="2" charset="-78"/>
              </a:rPr>
              <a:t>جنگ اوکراین و اهمیت یافتن</a:t>
            </a:r>
            <a:r>
              <a:rPr kumimoji="0" lang="fa-IR" sz="1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RANYekanFN" panose="020B0506030804020204" pitchFamily="34" charset="-78"/>
                <a:ea typeface="+mn-ea"/>
                <a:cs typeface="B Mitra" panose="00000400000000000000" pitchFamily="2" charset="-78"/>
              </a:rPr>
              <a:t> امنیت انرژی</a:t>
            </a:r>
          </a:p>
          <a:p>
            <a:pPr marL="285750" marR="0" lvl="0" indent="-285750" algn="just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RANYekanFN" panose="020B0506030804020204" pitchFamily="34" charset="-78"/>
                <a:ea typeface="+mn-ea"/>
                <a:cs typeface="B Mitra" panose="00000400000000000000" pitchFamily="2" charset="-78"/>
              </a:rPr>
              <a:t>پیمان سبز اروپا</a:t>
            </a:r>
            <a:endParaRPr lang="fa-IR" dirty="0">
              <a:solidFill>
                <a:prstClr val="black"/>
              </a:solidFill>
              <a:latin typeface="IRANYekanFN" panose="020B0506030804020204" pitchFamily="34" charset="-78"/>
              <a:cs typeface="B Mitra" panose="00000400000000000000" pitchFamily="2" charset="-78"/>
            </a:endParaRPr>
          </a:p>
          <a:p>
            <a:pPr marL="285750" lvl="0" indent="-285750" algn="just" rtl="1">
              <a:buFont typeface="Arial" panose="020B0604020202020204" pitchFamily="34" charset="0"/>
              <a:buChar char="•"/>
            </a:pPr>
            <a:r>
              <a:rPr lang="fa-IR" dirty="0">
                <a:solidFill>
                  <a:prstClr val="black"/>
                </a:solidFill>
                <a:latin typeface="IRANYekanFN" panose="020B0506030804020204" pitchFamily="34" charset="-78"/>
                <a:cs typeface="B Mitra" panose="00000400000000000000" pitchFamily="2" charset="-78"/>
              </a:rPr>
              <a:t>سیاست‌های کربن‌زدایی</a:t>
            </a:r>
          </a:p>
          <a:p>
            <a:pPr marL="285750" lvl="0" indent="-285750" algn="just" rtl="1">
              <a:buFont typeface="Arial" panose="020B0604020202020204" pitchFamily="34" charset="0"/>
              <a:buChar char="•"/>
            </a:pPr>
            <a:r>
              <a:rPr lang="fa-IR" dirty="0">
                <a:solidFill>
                  <a:prstClr val="black"/>
                </a:solidFill>
                <a:latin typeface="IRANYekanFN" panose="020B0506030804020204" pitchFamily="34" charset="-78"/>
                <a:cs typeface="B Mitra" panose="00000400000000000000" pitchFamily="2" charset="-78"/>
              </a:rPr>
              <a:t>توافق پاریس</a:t>
            </a:r>
          </a:p>
          <a:p>
            <a:pPr marL="285750" lvl="0" indent="-285750" algn="just" rtl="1">
              <a:buFont typeface="Arial" panose="020B0604020202020204" pitchFamily="34" charset="0"/>
              <a:buChar char="•"/>
            </a:pPr>
            <a:r>
              <a:rPr lang="fa-IR" baseline="0" dirty="0">
                <a:solidFill>
                  <a:prstClr val="black"/>
                </a:solidFill>
                <a:latin typeface="IRANYekanFN" panose="020B0506030804020204" pitchFamily="34" charset="-78"/>
                <a:cs typeface="B Mitra" panose="00000400000000000000" pitchFamily="2" charset="-78"/>
              </a:rPr>
              <a:t>کنفرانس تغییرات اقلیمی</a:t>
            </a:r>
            <a:r>
              <a:rPr lang="fa-IR" dirty="0">
                <a:solidFill>
                  <a:prstClr val="black"/>
                </a:solidFill>
                <a:latin typeface="IRANYekanFN" panose="020B0506030804020204" pitchFamily="34" charset="-78"/>
                <a:cs typeface="B Mitra" panose="00000400000000000000" pitchFamily="2" charset="-78"/>
              </a:rPr>
              <a:t> کاپ 30 برزیل </a:t>
            </a:r>
            <a:r>
              <a:rPr lang="en-US" sz="1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COP 30</a:t>
            </a:r>
          </a:p>
          <a:p>
            <a:pPr marL="285750" lvl="0" indent="-285750" algn="just" rtl="1">
              <a:buFont typeface="Arial" panose="020B0604020202020204" pitchFamily="34" charset="0"/>
              <a:buChar char="•"/>
            </a:pPr>
            <a:r>
              <a:rPr lang="fa-IR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B Mitra" panose="00000400000000000000" pitchFamily="2" charset="-78"/>
              </a:rPr>
              <a:t>ورود در مقیاس اتومبیل‌های برقی</a:t>
            </a:r>
          </a:p>
          <a:p>
            <a:pPr marL="285750" lvl="0" indent="-285750" algn="just" rtl="1">
              <a:buFont typeface="Arial" panose="020B0604020202020204" pitchFamily="34" charset="0"/>
              <a:buChar char="•"/>
            </a:pPr>
            <a:r>
              <a:rPr lang="fa-IR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B Mitra" panose="00000400000000000000" pitchFamily="2" charset="-78"/>
              </a:rPr>
              <a:t>قراردادهای همسایگان</a:t>
            </a:r>
          </a:p>
          <a:p>
            <a:pPr lvl="0" algn="just" rtl="1"/>
            <a:endParaRPr lang="fa-IR" baseline="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marR="0" lvl="0" indent="0" algn="just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1800" b="0" i="0" u="none" strike="noStrike" kern="1200" cap="none" spc="0" normalizeH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IRANYekanFN" panose="020B0506030804020204" pitchFamily="34" charset="-78"/>
              <a:ea typeface="+mn-ea"/>
              <a:cs typeface="B Mitra" panose="00000400000000000000" pitchFamily="2" charset="-78"/>
            </a:endParaRPr>
          </a:p>
          <a:p>
            <a:pPr marL="0" marR="0" lvl="0" indent="0" algn="just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RANYekanFN" panose="020B0506030804020204" pitchFamily="34" charset="-78"/>
                <a:ea typeface="+mn-ea"/>
                <a:cs typeface="B Mitra" panose="00000400000000000000" pitchFamily="2" charset="-78"/>
              </a:rPr>
              <a:t>ضرورت ورود ایران به عرصه 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CEBEC81C-DA67-F257-76F3-8C97C294C69F}"/>
              </a:ext>
            </a:extLst>
          </p:cNvPr>
          <p:cNvSpPr/>
          <p:nvPr/>
        </p:nvSpPr>
        <p:spPr>
          <a:xfrm>
            <a:off x="2805000" y="295197"/>
            <a:ext cx="2324126" cy="540000"/>
          </a:xfrm>
          <a:prstGeom prst="roundRect">
            <a:avLst>
              <a:gd name="adj" fmla="val 50000"/>
            </a:avLst>
          </a:prstGeom>
          <a:solidFill>
            <a:srgbClr val="204498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RANYekan" panose="020B0506030804020204" pitchFamily="34" charset="-78"/>
                <a:ea typeface="+mn-ea"/>
                <a:cs typeface="B Mitra" panose="00000400000000000000" pitchFamily="2" charset="-78"/>
              </a:rPr>
              <a:t>تحلیل ابعاد مسئله</a:t>
            </a:r>
            <a:endParaRPr kumimoji="0" lang="en-I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RANYekan" panose="020B0506030804020204" pitchFamily="34" charset="-78"/>
              <a:ea typeface="+mn-ea"/>
              <a:cs typeface="B Mitra" panose="00000400000000000000" pitchFamily="2" charset="-78"/>
            </a:endParaRP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C4FA14C4-B3EF-C7BE-98C3-DFC3685F6332}"/>
              </a:ext>
            </a:extLst>
          </p:cNvPr>
          <p:cNvSpPr/>
          <p:nvPr/>
        </p:nvSpPr>
        <p:spPr>
          <a:xfrm>
            <a:off x="212780" y="293314"/>
            <a:ext cx="2324126" cy="5400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IRANYekan" panose="020B0506030804020204" pitchFamily="34" charset="-78"/>
                <a:ea typeface="+mn-ea"/>
                <a:cs typeface="B Mitra" panose="00000400000000000000" pitchFamily="2" charset="-78"/>
              </a:rPr>
              <a:t>راهکارهای سیاستی</a:t>
            </a:r>
            <a:endParaRPr kumimoji="0" lang="en-IR" sz="1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IRANYekan" panose="020B0506030804020204" pitchFamily="34" charset="-78"/>
              <a:ea typeface="+mn-ea"/>
              <a:cs typeface="B Mitra" panose="00000400000000000000" pitchFamily="2" charset="-78"/>
            </a:endParaRP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08A0D07B-C077-24BE-2F99-31D5B318EAFD}"/>
              </a:ext>
            </a:extLst>
          </p:cNvPr>
          <p:cNvSpPr/>
          <p:nvPr/>
        </p:nvSpPr>
        <p:spPr>
          <a:xfrm>
            <a:off x="5359120" y="293314"/>
            <a:ext cx="2324126" cy="540000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IRANYekan" panose="020B0506030804020204" pitchFamily="34" charset="-78"/>
                <a:ea typeface="+mn-ea"/>
                <a:cs typeface="B Mitra" panose="00000400000000000000" pitchFamily="2" charset="-78"/>
              </a:rPr>
              <a:t>مقدمه و بیان مسئله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53A14607-FED0-80ED-B6DD-1574FFC588B3}"/>
              </a:ext>
            </a:extLst>
          </p:cNvPr>
          <p:cNvCxnSpPr>
            <a:cxnSpLocks/>
          </p:cNvCxnSpPr>
          <p:nvPr/>
        </p:nvCxnSpPr>
        <p:spPr>
          <a:xfrm>
            <a:off x="212780" y="1066405"/>
            <a:ext cx="8662279" cy="0"/>
          </a:xfrm>
          <a:prstGeom prst="line">
            <a:avLst/>
          </a:prstGeom>
          <a:ln w="19050">
            <a:solidFill>
              <a:srgbClr val="8AB8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F5CDDCC8-B63C-0289-3622-B417CA5E7C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0306" y="85750"/>
            <a:ext cx="821766" cy="89511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CD242ED-EB4E-0C59-25C7-7ABF898CE4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7676" y="1534767"/>
            <a:ext cx="5257784" cy="4599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79675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AC1BE1-6CF7-9A66-0AF4-9F7C245B43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lide Number Placeholder 5">
            <a:extLst>
              <a:ext uri="{FF2B5EF4-FFF2-40B4-BE49-F238E27FC236}">
                <a16:creationId xmlns:a16="http://schemas.microsoft.com/office/drawing/2014/main" id="{0DA8AC34-0253-4CF7-F80E-ED78941B47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AA4AF-953D-244E-A785-3E30E94DDEA1}" type="slidenum">
              <a:rPr kumimoji="0" lang="en-IR" sz="1100" b="1" i="0" u="none" strike="noStrike" kern="120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ckwell" panose="02060603020205020403"/>
                <a:ea typeface="+mn-ea"/>
                <a:cs typeface="B Mitra" panose="00000400000000000000" pitchFamily="2" charset="-78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IR" sz="1100" b="1" i="0" u="none" strike="noStrike" kern="1200" cap="none" spc="-7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ckwell" panose="02060603020205020403"/>
              <a:ea typeface="+mn-ea"/>
              <a:cs typeface="B Mitra" panose="00000400000000000000" pitchFamily="2" charset="-78"/>
            </a:endParaRP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6D1BE1FF-CA77-DE4E-1854-537845819B13}"/>
              </a:ext>
            </a:extLst>
          </p:cNvPr>
          <p:cNvSpPr/>
          <p:nvPr/>
        </p:nvSpPr>
        <p:spPr>
          <a:xfrm>
            <a:off x="2805000" y="295197"/>
            <a:ext cx="2324126" cy="5400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IRANYekan" panose="020B0506030804020204" pitchFamily="34" charset="-78"/>
                <a:ea typeface="+mn-ea"/>
                <a:cs typeface="B Mitra" panose="00000400000000000000" pitchFamily="2" charset="-78"/>
              </a:rPr>
              <a:t>تحلیل ابعاد مسئله</a:t>
            </a:r>
            <a:endParaRPr kumimoji="0" lang="en-IR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IRANYekan" panose="020B0506030804020204" pitchFamily="34" charset="-78"/>
              <a:ea typeface="+mn-ea"/>
              <a:cs typeface="B Mitra" panose="00000400000000000000" pitchFamily="2" charset="-78"/>
            </a:endParaRP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6FAD47C8-A414-E3A5-9F4C-F04F75DF7C6A}"/>
              </a:ext>
            </a:extLst>
          </p:cNvPr>
          <p:cNvSpPr/>
          <p:nvPr/>
        </p:nvSpPr>
        <p:spPr>
          <a:xfrm>
            <a:off x="212780" y="293314"/>
            <a:ext cx="2324126" cy="540000"/>
          </a:xfrm>
          <a:prstGeom prst="roundRect">
            <a:avLst>
              <a:gd name="adj" fmla="val 50000"/>
            </a:avLst>
          </a:prstGeom>
          <a:solidFill>
            <a:srgbClr val="204497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RANYekan" panose="020B0506030804020204" pitchFamily="34" charset="-78"/>
                <a:ea typeface="+mn-ea"/>
                <a:cs typeface="B Mitra" panose="00000400000000000000" pitchFamily="2" charset="-78"/>
              </a:rPr>
              <a:t>راهکارهای سیاستی</a:t>
            </a:r>
            <a:endParaRPr kumimoji="0" lang="en-I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RANYekan" panose="020B0506030804020204" pitchFamily="34" charset="-78"/>
              <a:ea typeface="+mn-ea"/>
              <a:cs typeface="B Mitra" panose="00000400000000000000" pitchFamily="2" charset="-78"/>
            </a:endParaRP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87BFF528-0948-C7A0-48BC-2F1B6583831C}"/>
              </a:ext>
            </a:extLst>
          </p:cNvPr>
          <p:cNvSpPr/>
          <p:nvPr/>
        </p:nvSpPr>
        <p:spPr>
          <a:xfrm>
            <a:off x="5359120" y="293314"/>
            <a:ext cx="2324126" cy="540000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srgbClr val="E3DED1">
                    <a:lumMod val="10000"/>
                  </a:srgbClr>
                </a:solidFill>
                <a:effectLst/>
                <a:uLnTx/>
                <a:uFillTx/>
                <a:latin typeface="IRANYekan" panose="020B0506030804020204" pitchFamily="34" charset="-78"/>
                <a:ea typeface="+mn-ea"/>
                <a:cs typeface="B Mitra" panose="00000400000000000000" pitchFamily="2" charset="-78"/>
              </a:rPr>
              <a:t>مقدمه و بیان مسئله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CBA250C-A47B-A450-AC2C-4F9D5F1888E8}"/>
              </a:ext>
            </a:extLst>
          </p:cNvPr>
          <p:cNvCxnSpPr>
            <a:cxnSpLocks/>
          </p:cNvCxnSpPr>
          <p:nvPr/>
        </p:nvCxnSpPr>
        <p:spPr>
          <a:xfrm>
            <a:off x="212780" y="1066405"/>
            <a:ext cx="8662279" cy="0"/>
          </a:xfrm>
          <a:prstGeom prst="line">
            <a:avLst/>
          </a:prstGeom>
          <a:ln w="19050">
            <a:solidFill>
              <a:srgbClr val="8AB8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3E921F59-6B32-D99B-3734-19B82B3F64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0306" y="85750"/>
            <a:ext cx="821766" cy="895116"/>
          </a:xfrm>
          <a:prstGeom prst="rect">
            <a:avLst/>
          </a:prstGeom>
        </p:spPr>
      </p:pic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3EE9CB04-C0E7-AE76-7FBD-DF8BFA73823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45655505"/>
              </p:ext>
            </p:extLst>
          </p:nvPr>
        </p:nvGraphicFramePr>
        <p:xfrm>
          <a:off x="1495919" y="1727595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80908148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C3A1C3-0BBB-D522-E181-920DBB79FC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lide Number Placeholder 5">
            <a:extLst>
              <a:ext uri="{FF2B5EF4-FFF2-40B4-BE49-F238E27FC236}">
                <a16:creationId xmlns:a16="http://schemas.microsoft.com/office/drawing/2014/main" id="{8059EC50-1C85-26AD-F356-F4CDB0284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AA4AF-953D-244E-A785-3E30E94DDEA1}" type="slidenum">
              <a:rPr kumimoji="0" lang="en-IR" sz="1100" b="1" i="0" u="none" strike="noStrike" kern="120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ckwell" panose="02060603020205020403"/>
                <a:ea typeface="+mn-ea"/>
                <a:cs typeface="B Mitra" panose="00000400000000000000" pitchFamily="2" charset="-78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IR" sz="1100" b="1" i="0" u="none" strike="noStrike" kern="1200" cap="none" spc="-7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ckwell" panose="02060603020205020403"/>
              <a:ea typeface="+mn-ea"/>
              <a:cs typeface="B Mitra" panose="00000400000000000000" pitchFamily="2" charset="-78"/>
            </a:endParaRP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BD53FD17-67A7-45ED-7BDA-B3EA714E3E2B}"/>
              </a:ext>
            </a:extLst>
          </p:cNvPr>
          <p:cNvSpPr/>
          <p:nvPr/>
        </p:nvSpPr>
        <p:spPr>
          <a:xfrm>
            <a:off x="2805000" y="295197"/>
            <a:ext cx="2324126" cy="5400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IRANYekan" panose="020B0506030804020204" pitchFamily="34" charset="-78"/>
                <a:ea typeface="+mn-ea"/>
                <a:cs typeface="B Mitra" panose="00000400000000000000" pitchFamily="2" charset="-78"/>
              </a:rPr>
              <a:t>تحلیل ابعاد مسئله</a:t>
            </a:r>
            <a:endParaRPr kumimoji="0" lang="en-IR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IRANYekan" panose="020B0506030804020204" pitchFamily="34" charset="-78"/>
              <a:ea typeface="+mn-ea"/>
              <a:cs typeface="B Mitra" panose="00000400000000000000" pitchFamily="2" charset="-78"/>
            </a:endParaRP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28050796-0F2E-E968-A005-8F07D5146771}"/>
              </a:ext>
            </a:extLst>
          </p:cNvPr>
          <p:cNvSpPr/>
          <p:nvPr/>
        </p:nvSpPr>
        <p:spPr>
          <a:xfrm>
            <a:off x="212780" y="293314"/>
            <a:ext cx="2324126" cy="540000"/>
          </a:xfrm>
          <a:prstGeom prst="roundRect">
            <a:avLst>
              <a:gd name="adj" fmla="val 50000"/>
            </a:avLst>
          </a:prstGeom>
          <a:solidFill>
            <a:srgbClr val="204497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RANYekan" panose="020B0506030804020204" pitchFamily="34" charset="-78"/>
                <a:ea typeface="+mn-ea"/>
                <a:cs typeface="B Mitra" panose="00000400000000000000" pitchFamily="2" charset="-78"/>
              </a:rPr>
              <a:t>راهکارهای سیاستی</a:t>
            </a:r>
            <a:endParaRPr kumimoji="0" lang="en-I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RANYekan" panose="020B0506030804020204" pitchFamily="34" charset="-78"/>
              <a:ea typeface="+mn-ea"/>
              <a:cs typeface="B Mitra" panose="00000400000000000000" pitchFamily="2" charset="-78"/>
            </a:endParaRP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0971FE63-7273-25DE-F59A-18BB1304E429}"/>
              </a:ext>
            </a:extLst>
          </p:cNvPr>
          <p:cNvSpPr/>
          <p:nvPr/>
        </p:nvSpPr>
        <p:spPr>
          <a:xfrm>
            <a:off x="5359120" y="293314"/>
            <a:ext cx="2324126" cy="540000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srgbClr val="E3DED1">
                    <a:lumMod val="10000"/>
                  </a:srgbClr>
                </a:solidFill>
                <a:effectLst/>
                <a:uLnTx/>
                <a:uFillTx/>
                <a:latin typeface="IRANYekan" panose="020B0506030804020204" pitchFamily="34" charset="-78"/>
                <a:ea typeface="+mn-ea"/>
                <a:cs typeface="B Mitra" panose="00000400000000000000" pitchFamily="2" charset="-78"/>
              </a:rPr>
              <a:t>مقدمه و بیان مسئله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871C0B9-AD59-96FA-E899-24112D0FDFDF}"/>
              </a:ext>
            </a:extLst>
          </p:cNvPr>
          <p:cNvCxnSpPr>
            <a:cxnSpLocks/>
          </p:cNvCxnSpPr>
          <p:nvPr/>
        </p:nvCxnSpPr>
        <p:spPr>
          <a:xfrm>
            <a:off x="212780" y="1066405"/>
            <a:ext cx="8662279" cy="0"/>
          </a:xfrm>
          <a:prstGeom prst="line">
            <a:avLst/>
          </a:prstGeom>
          <a:ln w="19050">
            <a:solidFill>
              <a:srgbClr val="8AB8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BB629C3D-FAA3-E1BE-2B41-2B5D172A2F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0306" y="85750"/>
            <a:ext cx="821766" cy="895116"/>
          </a:xfrm>
          <a:prstGeom prst="rect">
            <a:avLst/>
          </a:prstGeom>
        </p:spPr>
      </p:pic>
      <p:graphicFrame>
        <p:nvGraphicFramePr>
          <p:cNvPr id="13" name="Diagram 12">
            <a:extLst>
              <a:ext uri="{FF2B5EF4-FFF2-40B4-BE49-F238E27FC236}">
                <a16:creationId xmlns:a16="http://schemas.microsoft.com/office/drawing/2014/main" id="{0BE7667E-E949-11FE-E6EF-6461ED2E726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57748143"/>
              </p:ext>
            </p:extLst>
          </p:nvPr>
        </p:nvGraphicFramePr>
        <p:xfrm>
          <a:off x="73756" y="1345520"/>
          <a:ext cx="8996488" cy="44460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412020553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E0F5BA-5760-A796-287E-D1B146F355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lide Number Placeholder 5">
            <a:extLst>
              <a:ext uri="{FF2B5EF4-FFF2-40B4-BE49-F238E27FC236}">
                <a16:creationId xmlns:a16="http://schemas.microsoft.com/office/drawing/2014/main" id="{B9319CD2-3F83-B008-0771-F40C253D24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AA4AF-953D-244E-A785-3E30E94DDEA1}" type="slidenum">
              <a:rPr kumimoji="0" lang="en-IR" sz="1100" b="1" i="0" u="none" strike="noStrike" kern="120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ckwell" panose="02060603020205020403"/>
                <a:ea typeface="+mn-ea"/>
                <a:cs typeface="B Mitra" panose="00000400000000000000" pitchFamily="2" charset="-78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IR" sz="1100" b="1" i="0" u="none" strike="noStrike" kern="1200" cap="none" spc="-7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ckwell" panose="02060603020205020403"/>
              <a:ea typeface="+mn-ea"/>
              <a:cs typeface="B Mitra" panose="000004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C131043-6136-7D81-8097-8B347D1661FE}"/>
              </a:ext>
            </a:extLst>
          </p:cNvPr>
          <p:cNvSpPr txBox="1"/>
          <p:nvPr/>
        </p:nvSpPr>
        <p:spPr>
          <a:xfrm>
            <a:off x="5038531" y="1497045"/>
            <a:ext cx="3684845" cy="46281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 rtl="1">
              <a:lnSpc>
                <a:spcPct val="150000"/>
              </a:lnSpc>
              <a:defRPr/>
            </a:pPr>
            <a:r>
              <a:rPr lang="fa-IR" b="1" dirty="0">
                <a:solidFill>
                  <a:prstClr val="black"/>
                </a:solidFill>
                <a:latin typeface="IRANYekanFN" panose="020B0506030804020204" pitchFamily="34" charset="-78"/>
                <a:cs typeface="B Mitra" panose="00000400000000000000" pitchFamily="2" charset="-78"/>
              </a:rPr>
              <a:t>سند راهبردی همکاری ۲۵ ساله ایران و چین</a:t>
            </a:r>
          </a:p>
          <a:p>
            <a:pPr lvl="0" algn="just" rtl="1">
              <a:lnSpc>
                <a:spcPct val="150000"/>
              </a:lnSpc>
              <a:defRPr/>
            </a:pPr>
            <a:r>
              <a:rPr lang="fa-IR" b="1" dirty="0">
                <a:solidFill>
                  <a:prstClr val="black"/>
                </a:solidFill>
                <a:latin typeface="IRANYekanFN" panose="020B0506030804020204" pitchFamily="34" charset="-78"/>
                <a:cs typeface="B Mitra" panose="00000400000000000000" pitchFamily="2" charset="-78"/>
              </a:rPr>
              <a:t>ماده 4:</a:t>
            </a:r>
          </a:p>
          <a:p>
            <a:pPr lvl="0" algn="just" rtl="1">
              <a:lnSpc>
                <a:spcPct val="150000"/>
              </a:lnSpc>
              <a:defRPr/>
            </a:pPr>
            <a:r>
              <a:rPr lang="fa-IR" dirty="0">
                <a:solidFill>
                  <a:prstClr val="black"/>
                </a:solidFill>
                <a:latin typeface="IRANYekanFN" panose="020B0506030804020204" pitchFamily="34" charset="-78"/>
                <a:cs typeface="B Mitra" panose="00000400000000000000" pitchFamily="2" charset="-78"/>
              </a:rPr>
              <a:t>گسترش و توسعه همکاری‌های جامع در زمینه‎‌های:</a:t>
            </a:r>
          </a:p>
          <a:p>
            <a:pPr lvl="0" algn="just" rtl="1">
              <a:lnSpc>
                <a:spcPct val="150000"/>
              </a:lnSpc>
              <a:defRPr/>
            </a:pPr>
            <a:r>
              <a:rPr lang="fa-IR" dirty="0">
                <a:solidFill>
                  <a:prstClr val="black"/>
                </a:solidFill>
                <a:latin typeface="IRANYekanFN" panose="020B0506030804020204" pitchFamily="34" charset="-78"/>
                <a:cs typeface="B Mitra" panose="00000400000000000000" pitchFamily="2" charset="-78"/>
              </a:rPr>
              <a:t>انرژی شامل نفت خام (تولید، حمل، پالایش و امنیت تامین) پتروشیمی، </a:t>
            </a:r>
            <a:r>
              <a:rPr lang="fa-IR" b="1" dirty="0">
                <a:solidFill>
                  <a:prstClr val="black"/>
                </a:solidFill>
                <a:latin typeface="IRANYekanFN" panose="020B0506030804020204" pitchFamily="34" charset="-78"/>
                <a:cs typeface="B Mitra" panose="00000400000000000000" pitchFamily="2" charset="-78"/>
              </a:rPr>
              <a:t>انرژی‌های تجدیدپذیر</a:t>
            </a:r>
            <a:r>
              <a:rPr lang="fa-IR" dirty="0">
                <a:solidFill>
                  <a:prstClr val="black"/>
                </a:solidFill>
                <a:latin typeface="IRANYekanFN" panose="020B0506030804020204" pitchFamily="34" charset="-78"/>
                <a:cs typeface="B Mitra" panose="00000400000000000000" pitchFamily="2" charset="-78"/>
              </a:rPr>
              <a:t> و انرژی هسته‌ای غیر نظامی.</a:t>
            </a:r>
          </a:p>
          <a:p>
            <a:pPr lvl="0" algn="just" rtl="1">
              <a:lnSpc>
                <a:spcPct val="150000"/>
              </a:lnSpc>
              <a:defRPr/>
            </a:pPr>
            <a:r>
              <a:rPr kumimoji="0" lang="fa-I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RANYekanFN" panose="020B0506030804020204" pitchFamily="34" charset="-78"/>
                <a:cs typeface="B Mitra" panose="00000400000000000000" pitchFamily="2" charset="-78"/>
              </a:rPr>
              <a:t>ضمیمه 1: </a:t>
            </a:r>
            <a:r>
              <a:rPr kumimoji="0" lang="fa-IR" sz="1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RANYekanFN" panose="020B0506030804020204" pitchFamily="34" charset="-78"/>
                <a:cs typeface="B Mitra" panose="00000400000000000000" pitchFamily="2" charset="-78"/>
              </a:rPr>
              <a:t>توسعه همکاری‌ها در زمینه انتقال و توسعه فناوری‌های</a:t>
            </a:r>
            <a:r>
              <a:rPr kumimoji="0" lang="fa-IR" sz="180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RANYekanFN" panose="020B0506030804020204" pitchFamily="34" charset="-78"/>
                <a:cs typeface="B Mitra" panose="00000400000000000000" pitchFamily="2" charset="-78"/>
              </a:rPr>
              <a:t> نوین اعم از انرژی های پاک و تجدیدپذیر</a:t>
            </a:r>
          </a:p>
          <a:p>
            <a:pPr lvl="0" algn="just" rtl="1">
              <a:lnSpc>
                <a:spcPct val="150000"/>
              </a:lnSpc>
              <a:defRPr/>
            </a:pPr>
            <a:r>
              <a:rPr lang="fa-IR" b="1" baseline="0" dirty="0">
                <a:solidFill>
                  <a:prstClr val="black"/>
                </a:solidFill>
                <a:latin typeface="IRANYekanFN" panose="020B0506030804020204" pitchFamily="34" charset="-78"/>
                <a:cs typeface="B Mitra" panose="00000400000000000000" pitchFamily="2" charset="-78"/>
              </a:rPr>
              <a:t>ضمیمه</a:t>
            </a:r>
            <a:r>
              <a:rPr lang="fa-IR" b="1" dirty="0">
                <a:solidFill>
                  <a:prstClr val="black"/>
                </a:solidFill>
                <a:latin typeface="IRANYekanFN" panose="020B0506030804020204" pitchFamily="34" charset="-78"/>
                <a:cs typeface="B Mitra" panose="00000400000000000000" pitchFamily="2" charset="-78"/>
              </a:rPr>
              <a:t> 3: </a:t>
            </a:r>
            <a:r>
              <a:rPr lang="fa-IR" dirty="0">
                <a:solidFill>
                  <a:prstClr val="black"/>
                </a:solidFill>
                <a:latin typeface="IRANYekanFN" panose="020B0506030804020204" pitchFamily="34" charset="-78"/>
                <a:cs typeface="B Mitra" panose="00000400000000000000" pitchFamily="2" charset="-78"/>
              </a:rPr>
              <a:t>اقدامات اجرایی کوتاه‌مدت:</a:t>
            </a:r>
          </a:p>
          <a:p>
            <a:pPr lvl="0" algn="just" rtl="1">
              <a:lnSpc>
                <a:spcPct val="150000"/>
              </a:lnSpc>
              <a:defRPr/>
            </a:pPr>
            <a:r>
              <a:rPr lang="fa-IR" dirty="0">
                <a:solidFill>
                  <a:prstClr val="black"/>
                </a:solidFill>
                <a:latin typeface="IRANYekanFN" panose="020B0506030804020204" pitchFamily="34" charset="-78"/>
                <a:cs typeface="B Mitra" panose="00000400000000000000" pitchFamily="2" charset="-78"/>
              </a:rPr>
              <a:t> همکاری مشترک در فناوری‌های جدید آب و برق در ایران</a:t>
            </a:r>
            <a:endParaRPr kumimoji="0" lang="fa-IR" sz="18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IRANYekanF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7148EA9B-5EC3-0937-65BB-9BC381A4BA8E}"/>
              </a:ext>
            </a:extLst>
          </p:cNvPr>
          <p:cNvSpPr/>
          <p:nvPr/>
        </p:nvSpPr>
        <p:spPr>
          <a:xfrm>
            <a:off x="2805000" y="295197"/>
            <a:ext cx="2324126" cy="5400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IRANYekan" panose="020B0506030804020204" pitchFamily="34" charset="-78"/>
                <a:ea typeface="+mn-ea"/>
                <a:cs typeface="B Mitra" panose="00000400000000000000" pitchFamily="2" charset="-78"/>
              </a:rPr>
              <a:t>تحلیل ابعاد مسئله</a:t>
            </a:r>
            <a:endParaRPr kumimoji="0" lang="en-IR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IRANYekan" panose="020B0506030804020204" pitchFamily="34" charset="-78"/>
              <a:ea typeface="+mn-ea"/>
              <a:cs typeface="B Mitra" panose="00000400000000000000" pitchFamily="2" charset="-78"/>
            </a:endParaRP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3BF9A987-DC55-D396-22AD-95316ACF4320}"/>
              </a:ext>
            </a:extLst>
          </p:cNvPr>
          <p:cNvSpPr/>
          <p:nvPr/>
        </p:nvSpPr>
        <p:spPr>
          <a:xfrm>
            <a:off x="212780" y="293314"/>
            <a:ext cx="2324126" cy="540000"/>
          </a:xfrm>
          <a:prstGeom prst="roundRect">
            <a:avLst>
              <a:gd name="adj" fmla="val 50000"/>
            </a:avLst>
          </a:prstGeom>
          <a:solidFill>
            <a:srgbClr val="204497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RANYekan" panose="020B0506030804020204" pitchFamily="34" charset="-78"/>
                <a:ea typeface="+mn-ea"/>
                <a:cs typeface="B Mitra" panose="00000400000000000000" pitchFamily="2" charset="-78"/>
              </a:rPr>
              <a:t>راهکارهای سیاستی</a:t>
            </a:r>
            <a:endParaRPr kumimoji="0" lang="en-I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RANYekan" panose="020B0506030804020204" pitchFamily="34" charset="-78"/>
              <a:ea typeface="+mn-ea"/>
              <a:cs typeface="B Mitra" panose="00000400000000000000" pitchFamily="2" charset="-78"/>
            </a:endParaRP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580ECF92-627E-8DAE-D04B-240A3437CFEB}"/>
              </a:ext>
            </a:extLst>
          </p:cNvPr>
          <p:cNvSpPr/>
          <p:nvPr/>
        </p:nvSpPr>
        <p:spPr>
          <a:xfrm>
            <a:off x="5359120" y="293314"/>
            <a:ext cx="2324126" cy="540000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srgbClr val="E3DED1">
                    <a:lumMod val="10000"/>
                  </a:srgbClr>
                </a:solidFill>
                <a:effectLst/>
                <a:uLnTx/>
                <a:uFillTx/>
                <a:latin typeface="IRANYekan" panose="020B0506030804020204" pitchFamily="34" charset="-78"/>
                <a:ea typeface="+mn-ea"/>
                <a:cs typeface="B Mitra" panose="00000400000000000000" pitchFamily="2" charset="-78"/>
              </a:rPr>
              <a:t>مقدمه و بیان مسئله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F40A3DCB-41C4-4678-932C-1B7D98516487}"/>
              </a:ext>
            </a:extLst>
          </p:cNvPr>
          <p:cNvCxnSpPr>
            <a:cxnSpLocks/>
          </p:cNvCxnSpPr>
          <p:nvPr/>
        </p:nvCxnSpPr>
        <p:spPr>
          <a:xfrm>
            <a:off x="212780" y="1066405"/>
            <a:ext cx="8662279" cy="0"/>
          </a:xfrm>
          <a:prstGeom prst="line">
            <a:avLst/>
          </a:prstGeom>
          <a:ln w="19050">
            <a:solidFill>
              <a:srgbClr val="8AB8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D4C32E4F-7FF5-2FAE-4505-FCD8951BDE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0306" y="85750"/>
            <a:ext cx="821766" cy="89511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FD67A46-D691-92BB-E40A-E81555D0333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513" y="1297614"/>
            <a:ext cx="4864785" cy="4897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035713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E3A393-5357-D84D-856B-477DA6B7F6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1" y="2766221"/>
            <a:ext cx="7886700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 rtl="1"/>
            <a:r>
              <a:rPr lang="fa-IR" b="1" dirty="0">
                <a:latin typeface="IRANYekan ExtraBold" panose="020B0506030804020204" pitchFamily="34" charset="-78"/>
                <a:cs typeface="B Mitra" panose="00000400000000000000" pitchFamily="2" charset="-78"/>
              </a:rPr>
              <a:t>بــا تشکر و امتنان از نگاه گرم شما</a:t>
            </a:r>
            <a:endParaRPr lang="en-IR" b="1" dirty="0">
              <a:latin typeface="IRANYekan ExtraBold" panose="020B0506030804020204" pitchFamily="34" charset="-78"/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404353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BEC84A8C-590E-DC47-BD23-9BF38BE92C63}"/>
              </a:ext>
            </a:extLst>
          </p:cNvPr>
          <p:cNvSpPr/>
          <p:nvPr/>
        </p:nvSpPr>
        <p:spPr>
          <a:xfrm>
            <a:off x="2267063" y="3393877"/>
            <a:ext cx="4609879" cy="898028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600" b="1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تحلیل ابعاد مسئله</a:t>
            </a:r>
            <a:endParaRPr lang="en-IR" sz="2600" b="1" dirty="0">
              <a:solidFill>
                <a:sysClr val="windowText" lastClr="000000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4D54E1AE-035D-0F41-8452-145CAFED9875}"/>
              </a:ext>
            </a:extLst>
          </p:cNvPr>
          <p:cNvSpPr/>
          <p:nvPr/>
        </p:nvSpPr>
        <p:spPr>
          <a:xfrm>
            <a:off x="2267063" y="4844653"/>
            <a:ext cx="4609879" cy="898028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600" b="1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راهکارهای سیاستی</a:t>
            </a:r>
            <a:endParaRPr lang="en-IR" sz="2600" b="1" dirty="0">
              <a:solidFill>
                <a:sysClr val="windowText" lastClr="000000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3742EF48-FC86-1048-907D-E56DFA5D238F}"/>
              </a:ext>
            </a:extLst>
          </p:cNvPr>
          <p:cNvSpPr/>
          <p:nvPr/>
        </p:nvSpPr>
        <p:spPr>
          <a:xfrm>
            <a:off x="2267063" y="1943101"/>
            <a:ext cx="4609879" cy="898028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600" b="1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مقدمه و بیان مسئله</a:t>
            </a:r>
            <a:endParaRPr lang="en-IR" sz="2600" b="1" dirty="0">
              <a:solidFill>
                <a:sysClr val="windowText" lastClr="000000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9EF2EA7-C626-A34D-9447-CB7CC006892D}"/>
              </a:ext>
            </a:extLst>
          </p:cNvPr>
          <p:cNvSpPr txBox="1"/>
          <p:nvPr/>
        </p:nvSpPr>
        <p:spPr>
          <a:xfrm>
            <a:off x="2514600" y="740639"/>
            <a:ext cx="4114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4000" b="1" dirty="0">
                <a:solidFill>
                  <a:srgbClr val="204497"/>
                </a:solidFill>
                <a:latin typeface="IRANYekan ExtraBold" panose="020B0506030804020204" pitchFamily="34" charset="-78"/>
                <a:cs typeface="B Mitra" panose="00000400000000000000" pitchFamily="2" charset="-78"/>
              </a:rPr>
              <a:t>فهرست مطالب</a:t>
            </a:r>
            <a:endParaRPr lang="en-IR" sz="4000" b="1" dirty="0">
              <a:solidFill>
                <a:srgbClr val="204497"/>
              </a:solidFill>
              <a:latin typeface="IRANYekan ExtraBold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1210AA0-632C-0D47-9332-BC982D94B5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AA4AF-953D-244E-A785-3E30E94DDEA1}" type="slidenum">
              <a:rPr lang="en-IR" smtClean="0">
                <a:cs typeface="B Mitra" panose="00000400000000000000" pitchFamily="2" charset="-78"/>
              </a:rPr>
              <a:t>1</a:t>
            </a:fld>
            <a:endParaRPr lang="en-IR" dirty="0"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820234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73E6A8-82FC-2B69-DBE8-EAF393FE9D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C2443434-CC3B-2865-987B-7A250105F786}"/>
              </a:ext>
            </a:extLst>
          </p:cNvPr>
          <p:cNvSpPr/>
          <p:nvPr/>
        </p:nvSpPr>
        <p:spPr>
          <a:xfrm>
            <a:off x="2805000" y="295197"/>
            <a:ext cx="2324126" cy="5400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IRANYekan" panose="020B0506030804020204" pitchFamily="34" charset="-78"/>
                <a:ea typeface="+mn-ea"/>
                <a:cs typeface="B Mitra" panose="00000400000000000000" pitchFamily="2" charset="-78"/>
              </a:rPr>
              <a:t>تحلیل ابعاد مسئله</a:t>
            </a:r>
            <a:endParaRPr kumimoji="0" lang="en-IR" sz="1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IRANYekan" panose="020B0506030804020204" pitchFamily="34" charset="-78"/>
              <a:ea typeface="+mn-ea"/>
              <a:cs typeface="B Mitra" panose="00000400000000000000" pitchFamily="2" charset="-78"/>
            </a:endParaRP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3AD9B79D-4883-80BA-D49E-93EFC1D90241}"/>
              </a:ext>
            </a:extLst>
          </p:cNvPr>
          <p:cNvSpPr/>
          <p:nvPr/>
        </p:nvSpPr>
        <p:spPr>
          <a:xfrm>
            <a:off x="212780" y="293314"/>
            <a:ext cx="2324126" cy="5400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IRANYekan" panose="020B0506030804020204" pitchFamily="34" charset="-78"/>
                <a:ea typeface="+mn-ea"/>
                <a:cs typeface="B Mitra" panose="00000400000000000000" pitchFamily="2" charset="-78"/>
              </a:rPr>
              <a:t>راهکارهای سیاستی</a:t>
            </a:r>
            <a:endParaRPr kumimoji="0" lang="en-IR" sz="1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IRANYekan" panose="020B0506030804020204" pitchFamily="34" charset="-78"/>
              <a:ea typeface="+mn-ea"/>
              <a:cs typeface="B Mitra" panose="00000400000000000000" pitchFamily="2" charset="-78"/>
            </a:endParaRP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E9D57F73-8205-2A06-5B3C-66F33859CCF1}"/>
              </a:ext>
            </a:extLst>
          </p:cNvPr>
          <p:cNvSpPr/>
          <p:nvPr/>
        </p:nvSpPr>
        <p:spPr>
          <a:xfrm>
            <a:off x="5359120" y="293314"/>
            <a:ext cx="2324126" cy="540000"/>
          </a:xfrm>
          <a:prstGeom prst="roundRect">
            <a:avLst>
              <a:gd name="adj" fmla="val 50000"/>
            </a:avLst>
          </a:prstGeom>
          <a:solidFill>
            <a:srgbClr val="204497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RANYekan" panose="020B0506030804020204" pitchFamily="34" charset="-78"/>
                <a:ea typeface="+mn-ea"/>
                <a:cs typeface="B Mitra" panose="00000400000000000000" pitchFamily="2" charset="-78"/>
              </a:rPr>
              <a:t>مقدمه و بیان مسئله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62D1F62-86BB-C566-2CFD-B3FCB5538487}"/>
              </a:ext>
            </a:extLst>
          </p:cNvPr>
          <p:cNvSpPr txBox="1"/>
          <p:nvPr/>
        </p:nvSpPr>
        <p:spPr>
          <a:xfrm>
            <a:off x="657705" y="1452004"/>
            <a:ext cx="7828590" cy="46281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b="1" noProof="0" dirty="0">
                <a:solidFill>
                  <a:prstClr val="black"/>
                </a:solidFill>
                <a:latin typeface="IRANYekanFN" panose="020B0506030804020204" pitchFamily="34" charset="-78"/>
                <a:cs typeface="B Mitra" panose="00000400000000000000" pitchFamily="2" charset="-78"/>
              </a:rPr>
              <a:t>جهان در مسیر سومین گذار بزرگ انرژی</a:t>
            </a:r>
          </a:p>
          <a:p>
            <a:pPr marL="0" marR="0" lvl="0" indent="0" algn="ctr" defTabSz="4572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a-IR" b="1" dirty="0">
              <a:solidFill>
                <a:prstClr val="black"/>
              </a:solidFill>
              <a:latin typeface="IRANYekanFN" panose="020B0506030804020204" pitchFamily="34" charset="-78"/>
              <a:cs typeface="B Mitra" panose="00000400000000000000" pitchFamily="2" charset="-78"/>
            </a:endParaRPr>
          </a:p>
          <a:p>
            <a:pPr marL="0" marR="0" lvl="0" indent="0" algn="ctr" defTabSz="4572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a-IR" b="1" noProof="0" dirty="0">
              <a:solidFill>
                <a:prstClr val="black"/>
              </a:solidFill>
              <a:latin typeface="IRANYekanFN" panose="020B0506030804020204" pitchFamily="34" charset="-78"/>
              <a:cs typeface="B Mitra" panose="00000400000000000000" pitchFamily="2" charset="-78"/>
            </a:endParaRPr>
          </a:p>
          <a:p>
            <a:pPr marL="0" marR="0" lvl="0" indent="0" algn="ctr" defTabSz="4572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a-IR" b="1" dirty="0">
              <a:solidFill>
                <a:prstClr val="black"/>
              </a:solidFill>
              <a:latin typeface="IRANYekanFN" panose="020B0506030804020204" pitchFamily="34" charset="-78"/>
              <a:cs typeface="B Mitra" panose="00000400000000000000" pitchFamily="2" charset="-78"/>
            </a:endParaRPr>
          </a:p>
          <a:p>
            <a:pPr marL="0" marR="0" lvl="0" indent="0" algn="ctr" defTabSz="4572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a-IR" b="1" noProof="0" dirty="0">
              <a:solidFill>
                <a:prstClr val="black"/>
              </a:solidFill>
              <a:latin typeface="IRANYekanFN" panose="020B0506030804020204" pitchFamily="34" charset="-78"/>
              <a:cs typeface="B Mitra" panose="00000400000000000000" pitchFamily="2" charset="-78"/>
            </a:endParaRPr>
          </a:p>
          <a:p>
            <a:pPr marL="285750" lvl="0" indent="-285750" algn="just" rtl="1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fa-IR" b="1" dirty="0"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گذار انرژی اول</a:t>
            </a:r>
            <a:r>
              <a:rPr lang="fa-IR" dirty="0"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، گذار از چوب به ذغال سنگ بود که همراستا با تحولات انقلاب صنعتی به آغاز استفاده گسترده و در حجم انبوه از ذغال سنگ انجامید.</a:t>
            </a:r>
          </a:p>
          <a:p>
            <a:pPr marL="285750" lvl="0" indent="-285750" algn="just" rtl="1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fa-IR" b="1" dirty="0"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گذار انرژی دوم</a:t>
            </a:r>
            <a:r>
              <a:rPr lang="fa-IR" dirty="0"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، گذار از ذغال سنگ به نفت بود که با کشف نفت در مناطق مختلف جهان و ظهور فناوری‌های استخراج، منجر به جانشینی نفت و مشتقات آن گردید</a:t>
            </a:r>
          </a:p>
          <a:p>
            <a:pPr marL="285750" lvl="0" indent="-285750" algn="just" rtl="1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fa-IR" b="1" dirty="0"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گذار انرژی سوم </a:t>
            </a:r>
            <a:r>
              <a:rPr lang="fa-IR" dirty="0"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هم با رسیدن به نقطه اوج مصرف نفت و شروع استفاده در مقیاس انرژی‌های پایدار در بسیاری از کشورهای جهان در سال‌های جاری آغاز شده است</a:t>
            </a:r>
            <a:endParaRPr kumimoji="0" lang="fa-IR" sz="1800" b="1" i="0" u="none" strike="noStrike" kern="1200" cap="none" spc="0" normalizeH="0" baseline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IRANYekanF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33" name="Slide Number Placeholder 5">
            <a:extLst>
              <a:ext uri="{FF2B5EF4-FFF2-40B4-BE49-F238E27FC236}">
                <a16:creationId xmlns:a16="http://schemas.microsoft.com/office/drawing/2014/main" id="{FAC830D7-3C55-43B6-3E61-1A35B9A88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AA4AF-953D-244E-A785-3E30E94DDEA1}" type="slidenum">
              <a:rPr kumimoji="0" lang="en-IR" sz="1100" b="1" i="0" u="none" strike="noStrike" kern="120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ckwell" panose="02060603020205020403"/>
                <a:ea typeface="+mn-ea"/>
                <a:cs typeface="B Mitra" panose="00000400000000000000" pitchFamily="2" charset="-78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IR" sz="1100" b="1" i="0" u="none" strike="noStrike" kern="1200" cap="none" spc="-7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ckwell" panose="02060603020205020403"/>
              <a:ea typeface="+mn-ea"/>
              <a:cs typeface="B Mitra" panose="00000400000000000000" pitchFamily="2" charset="-78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3891DA15-D463-2E8B-B113-747B77F15786}"/>
              </a:ext>
            </a:extLst>
          </p:cNvPr>
          <p:cNvCxnSpPr>
            <a:cxnSpLocks/>
          </p:cNvCxnSpPr>
          <p:nvPr/>
        </p:nvCxnSpPr>
        <p:spPr>
          <a:xfrm>
            <a:off x="212780" y="1066405"/>
            <a:ext cx="8662279" cy="0"/>
          </a:xfrm>
          <a:prstGeom prst="line">
            <a:avLst/>
          </a:prstGeom>
          <a:ln w="19050">
            <a:solidFill>
              <a:srgbClr val="8AB8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C31D8000-1F95-A92D-83DE-3443E56612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0306" y="85750"/>
            <a:ext cx="821766" cy="895116"/>
          </a:xfrm>
          <a:prstGeom prst="rect">
            <a:avLst/>
          </a:prstGeom>
        </p:spPr>
      </p:pic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A3DDF4D9-BDE7-9FFD-CEE9-380BD135528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9702392"/>
              </p:ext>
            </p:extLst>
          </p:nvPr>
        </p:nvGraphicFramePr>
        <p:xfrm>
          <a:off x="623897" y="1478805"/>
          <a:ext cx="7951394" cy="24352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8453861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68228E-B8F9-45C9-1DC8-405F69F286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B4A127D1-98B2-4241-A979-0D3938DD8E20}"/>
              </a:ext>
            </a:extLst>
          </p:cNvPr>
          <p:cNvSpPr/>
          <p:nvPr/>
        </p:nvSpPr>
        <p:spPr>
          <a:xfrm>
            <a:off x="2805000" y="295197"/>
            <a:ext cx="2324126" cy="5400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IRANYekan" panose="020B0506030804020204" pitchFamily="34" charset="-78"/>
                <a:ea typeface="+mn-ea"/>
                <a:cs typeface="B Mitra" panose="00000400000000000000" pitchFamily="2" charset="-78"/>
              </a:rPr>
              <a:t>تحلیل ابعاد مسئله</a:t>
            </a:r>
            <a:endParaRPr kumimoji="0" lang="en-IR" sz="1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IRANYekan" panose="020B0506030804020204" pitchFamily="34" charset="-78"/>
              <a:ea typeface="+mn-ea"/>
              <a:cs typeface="B Mitra" panose="00000400000000000000" pitchFamily="2" charset="-78"/>
            </a:endParaRP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134FBABD-EDC1-23B7-D8F3-253166976FC1}"/>
              </a:ext>
            </a:extLst>
          </p:cNvPr>
          <p:cNvSpPr/>
          <p:nvPr/>
        </p:nvSpPr>
        <p:spPr>
          <a:xfrm>
            <a:off x="212780" y="293314"/>
            <a:ext cx="2324126" cy="5400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IRANYekan" panose="020B0506030804020204" pitchFamily="34" charset="-78"/>
                <a:ea typeface="+mn-ea"/>
                <a:cs typeface="B Mitra" panose="00000400000000000000" pitchFamily="2" charset="-78"/>
              </a:rPr>
              <a:t>راهکارهای سیاستی</a:t>
            </a:r>
            <a:endParaRPr kumimoji="0" lang="en-IR" sz="1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IRANYekan" panose="020B0506030804020204" pitchFamily="34" charset="-78"/>
              <a:ea typeface="+mn-ea"/>
              <a:cs typeface="B Mitra" panose="00000400000000000000" pitchFamily="2" charset="-78"/>
            </a:endParaRP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8C3374C8-8CA9-9F04-D7FC-FA39AD39BC04}"/>
              </a:ext>
            </a:extLst>
          </p:cNvPr>
          <p:cNvSpPr/>
          <p:nvPr/>
        </p:nvSpPr>
        <p:spPr>
          <a:xfrm>
            <a:off x="5359120" y="293314"/>
            <a:ext cx="2324126" cy="540000"/>
          </a:xfrm>
          <a:prstGeom prst="roundRect">
            <a:avLst>
              <a:gd name="adj" fmla="val 50000"/>
            </a:avLst>
          </a:prstGeom>
          <a:solidFill>
            <a:srgbClr val="204497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RANYekan" panose="020B0506030804020204" pitchFamily="34" charset="-78"/>
                <a:ea typeface="+mn-ea"/>
                <a:cs typeface="B Mitra" panose="00000400000000000000" pitchFamily="2" charset="-78"/>
              </a:rPr>
              <a:t>مقدمه و بیان مسئله</a:t>
            </a:r>
          </a:p>
        </p:txBody>
      </p:sp>
      <p:sp>
        <p:nvSpPr>
          <p:cNvPr id="33" name="Slide Number Placeholder 5">
            <a:extLst>
              <a:ext uri="{FF2B5EF4-FFF2-40B4-BE49-F238E27FC236}">
                <a16:creationId xmlns:a16="http://schemas.microsoft.com/office/drawing/2014/main" id="{07E416F3-EF77-404F-58A4-585DFE9969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AA4AF-953D-244E-A785-3E30E94DDEA1}" type="slidenum">
              <a:rPr kumimoji="0" lang="en-IR" sz="1100" b="1" i="0" u="none" strike="noStrike" kern="120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ckwell" panose="02060603020205020403"/>
                <a:ea typeface="+mn-ea"/>
                <a:cs typeface="B Mitra" panose="00000400000000000000" pitchFamily="2" charset="-78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IR" sz="1100" b="1" i="0" u="none" strike="noStrike" kern="1200" cap="none" spc="-7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ckwell" panose="02060603020205020403"/>
              <a:ea typeface="+mn-ea"/>
              <a:cs typeface="B Mitra" panose="00000400000000000000" pitchFamily="2" charset="-78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823D2B2-CB14-8463-2053-9D331F796B17}"/>
              </a:ext>
            </a:extLst>
          </p:cNvPr>
          <p:cNvCxnSpPr>
            <a:cxnSpLocks/>
          </p:cNvCxnSpPr>
          <p:nvPr/>
        </p:nvCxnSpPr>
        <p:spPr>
          <a:xfrm>
            <a:off x="212780" y="1066405"/>
            <a:ext cx="8662279" cy="0"/>
          </a:xfrm>
          <a:prstGeom prst="line">
            <a:avLst/>
          </a:prstGeom>
          <a:ln w="19050">
            <a:solidFill>
              <a:srgbClr val="8AB8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69084E1F-73FD-E08B-ABD9-3B14983E78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0306" y="85750"/>
            <a:ext cx="821766" cy="895116"/>
          </a:xfrm>
          <a:prstGeom prst="rect">
            <a:avLst/>
          </a:prstGeom>
        </p:spPr>
      </p:pic>
      <p:graphicFrame>
        <p:nvGraphicFramePr>
          <p:cNvPr id="12" name="Chart 11">
            <a:extLst>
              <a:ext uri="{FF2B5EF4-FFF2-40B4-BE49-F238E27FC236}">
                <a16:creationId xmlns:a16="http://schemas.microsoft.com/office/drawing/2014/main" id="{F9B764A0-CEF2-7D34-87F5-4949D59DF43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89692036"/>
              </p:ext>
            </p:extLst>
          </p:nvPr>
        </p:nvGraphicFramePr>
        <p:xfrm>
          <a:off x="4010499" y="1637596"/>
          <a:ext cx="5021367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3" name="Chart 12">
            <a:extLst>
              <a:ext uri="{FF2B5EF4-FFF2-40B4-BE49-F238E27FC236}">
                <a16:creationId xmlns:a16="http://schemas.microsoft.com/office/drawing/2014/main" id="{41F624D9-B534-2DEA-7ED8-69393830496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89666734"/>
              </p:ext>
            </p:extLst>
          </p:nvPr>
        </p:nvGraphicFramePr>
        <p:xfrm>
          <a:off x="397596" y="1723136"/>
          <a:ext cx="4278619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5802446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2AAF29-6CCB-308C-D099-3C588CFA3F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A614CEF2-62CB-A4D9-6BC0-8D35357B4DD8}"/>
              </a:ext>
            </a:extLst>
          </p:cNvPr>
          <p:cNvSpPr/>
          <p:nvPr/>
        </p:nvSpPr>
        <p:spPr>
          <a:xfrm>
            <a:off x="2805000" y="295197"/>
            <a:ext cx="2324126" cy="5400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IRANYekan" panose="020B0506030804020204" pitchFamily="34" charset="-78"/>
                <a:ea typeface="+mn-ea"/>
                <a:cs typeface="B Mitra" panose="00000400000000000000" pitchFamily="2" charset="-78"/>
              </a:rPr>
              <a:t>تحلیل ابعاد مسئله</a:t>
            </a:r>
            <a:endParaRPr kumimoji="0" lang="en-IR" sz="1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IRANYekan" panose="020B0506030804020204" pitchFamily="34" charset="-78"/>
              <a:ea typeface="+mn-ea"/>
              <a:cs typeface="B Mitra" panose="00000400000000000000" pitchFamily="2" charset="-78"/>
            </a:endParaRP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FCCBD18D-41BD-1D85-0536-E650261340DD}"/>
              </a:ext>
            </a:extLst>
          </p:cNvPr>
          <p:cNvSpPr/>
          <p:nvPr/>
        </p:nvSpPr>
        <p:spPr>
          <a:xfrm>
            <a:off x="212780" y="293314"/>
            <a:ext cx="2324126" cy="5400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IRANYekan" panose="020B0506030804020204" pitchFamily="34" charset="-78"/>
                <a:ea typeface="+mn-ea"/>
                <a:cs typeface="B Mitra" panose="00000400000000000000" pitchFamily="2" charset="-78"/>
              </a:rPr>
              <a:t>راهکارهای سیاستی</a:t>
            </a:r>
            <a:endParaRPr kumimoji="0" lang="en-IR" sz="1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IRANYekan" panose="020B0506030804020204" pitchFamily="34" charset="-78"/>
              <a:ea typeface="+mn-ea"/>
              <a:cs typeface="B Mitra" panose="00000400000000000000" pitchFamily="2" charset="-78"/>
            </a:endParaRP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54CF5857-A7B0-5863-0AEB-59A762A2A6C6}"/>
              </a:ext>
            </a:extLst>
          </p:cNvPr>
          <p:cNvSpPr/>
          <p:nvPr/>
        </p:nvSpPr>
        <p:spPr>
          <a:xfrm>
            <a:off x="5359120" y="293314"/>
            <a:ext cx="2324126" cy="540000"/>
          </a:xfrm>
          <a:prstGeom prst="roundRect">
            <a:avLst>
              <a:gd name="adj" fmla="val 50000"/>
            </a:avLst>
          </a:prstGeom>
          <a:solidFill>
            <a:srgbClr val="204497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RANYekan" panose="020B0506030804020204" pitchFamily="34" charset="-78"/>
                <a:ea typeface="+mn-ea"/>
                <a:cs typeface="B Mitra" panose="00000400000000000000" pitchFamily="2" charset="-78"/>
              </a:rPr>
              <a:t>مقدمه و بیان مسئله</a:t>
            </a:r>
          </a:p>
        </p:txBody>
      </p:sp>
      <p:sp>
        <p:nvSpPr>
          <p:cNvPr id="33" name="Slide Number Placeholder 5">
            <a:extLst>
              <a:ext uri="{FF2B5EF4-FFF2-40B4-BE49-F238E27FC236}">
                <a16:creationId xmlns:a16="http://schemas.microsoft.com/office/drawing/2014/main" id="{47E32A91-C10E-3FBC-2D31-5467A1A490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AA4AF-953D-244E-A785-3E30E94DDEA1}" type="slidenum">
              <a:rPr kumimoji="0" lang="en-IR" sz="1100" b="1" i="0" u="none" strike="noStrike" kern="120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ckwell" panose="02060603020205020403"/>
                <a:ea typeface="+mn-ea"/>
                <a:cs typeface="B Mitra" panose="00000400000000000000" pitchFamily="2" charset="-78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IR" sz="1100" b="1" i="0" u="none" strike="noStrike" kern="1200" cap="none" spc="-7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ckwell" panose="02060603020205020403"/>
              <a:ea typeface="+mn-ea"/>
              <a:cs typeface="B Mitra" panose="00000400000000000000" pitchFamily="2" charset="-78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D405F726-1515-8700-CF87-DF0352885A5B}"/>
              </a:ext>
            </a:extLst>
          </p:cNvPr>
          <p:cNvCxnSpPr>
            <a:cxnSpLocks/>
          </p:cNvCxnSpPr>
          <p:nvPr/>
        </p:nvCxnSpPr>
        <p:spPr>
          <a:xfrm>
            <a:off x="212780" y="1066405"/>
            <a:ext cx="8662279" cy="0"/>
          </a:xfrm>
          <a:prstGeom prst="line">
            <a:avLst/>
          </a:prstGeom>
          <a:ln w="19050">
            <a:solidFill>
              <a:srgbClr val="8AB8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0A81D940-5D7E-5C20-6188-8CA9C2D2BD5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50306" y="85750"/>
            <a:ext cx="821766" cy="895116"/>
          </a:xfrm>
          <a:prstGeom prst="rect">
            <a:avLst/>
          </a:prstGeom>
        </p:spPr>
      </p:pic>
      <p:graphicFrame>
        <p:nvGraphicFramePr>
          <p:cNvPr id="13" name="Chart 12">
            <a:extLst>
              <a:ext uri="{FF2B5EF4-FFF2-40B4-BE49-F238E27FC236}">
                <a16:creationId xmlns:a16="http://schemas.microsoft.com/office/drawing/2014/main" id="{EBF92CDD-C427-9EF7-3A00-1A8A487100A1}"/>
              </a:ext>
            </a:extLst>
          </p:cNvPr>
          <p:cNvGraphicFramePr/>
          <p:nvPr/>
        </p:nvGraphicFramePr>
        <p:xfrm>
          <a:off x="397596" y="1723136"/>
          <a:ext cx="4278619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pic>
        <p:nvPicPr>
          <p:cNvPr id="2" name="4508384_480p">
            <a:hlinkClick r:id="" action="ppaction://media"/>
            <a:extLst>
              <a:ext uri="{FF2B5EF4-FFF2-40B4-BE49-F238E27FC236}">
                <a16:creationId xmlns:a16="http://schemas.microsoft.com/office/drawing/2014/main" id="{20008DAF-FEF5-A7E8-F49C-A1B92E07314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97596" y="1151945"/>
            <a:ext cx="4430810" cy="553911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7FB0E43-A73A-B0E6-7BBA-CBFAA793674C}"/>
              </a:ext>
            </a:extLst>
          </p:cNvPr>
          <p:cNvSpPr txBox="1"/>
          <p:nvPr/>
        </p:nvSpPr>
        <p:spPr>
          <a:xfrm>
            <a:off x="4977832" y="2112378"/>
            <a:ext cx="3894240" cy="3285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 rtl="1">
              <a:lnSpc>
                <a:spcPct val="150000"/>
              </a:lnSpc>
              <a:defRPr/>
            </a:pPr>
            <a:r>
              <a:rPr lang="fa-IR" sz="2000" b="1" dirty="0">
                <a:solidFill>
                  <a:prstClr val="black"/>
                </a:solidFill>
                <a:latin typeface="IRANYekanFN" panose="020B0506030804020204" pitchFamily="34" charset="-78"/>
                <a:cs typeface="B Mitra" panose="00000400000000000000" pitchFamily="2" charset="-78"/>
              </a:rPr>
              <a:t>چین تنها مشتری نفت ایران!!</a:t>
            </a:r>
          </a:p>
          <a:p>
            <a:pPr lvl="0" algn="r" rtl="1">
              <a:lnSpc>
                <a:spcPct val="150000"/>
              </a:lnSpc>
              <a:defRPr/>
            </a:pPr>
            <a:endParaRPr lang="fa-IR" sz="2000" b="1" dirty="0">
              <a:solidFill>
                <a:prstClr val="black"/>
              </a:solidFill>
              <a:latin typeface="IRANYekanFN" panose="020B0506030804020204" pitchFamily="34" charset="-78"/>
              <a:cs typeface="B Mitra" panose="00000400000000000000" pitchFamily="2" charset="-78"/>
            </a:endParaRPr>
          </a:p>
          <a:p>
            <a:pPr lvl="0" algn="r" rtl="1">
              <a:lnSpc>
                <a:spcPct val="150000"/>
              </a:lnSpc>
              <a:defRPr/>
            </a:pPr>
            <a:r>
              <a:rPr lang="fa-IR" sz="2000" b="1" dirty="0">
                <a:solidFill>
                  <a:prstClr val="black"/>
                </a:solidFill>
                <a:latin typeface="IRANYekanFN" panose="020B0506030804020204" pitchFamily="34" charset="-78"/>
                <a:cs typeface="B Mitra" panose="00000400000000000000" pitchFamily="2" charset="-78"/>
              </a:rPr>
              <a:t>تامین 14 درصد نفت مورد نیاز چین توسط ایران</a:t>
            </a:r>
          </a:p>
          <a:p>
            <a:pPr lvl="0" algn="r" rtl="1">
              <a:lnSpc>
                <a:spcPct val="150000"/>
              </a:lnSpc>
              <a:defRPr/>
            </a:pPr>
            <a:endParaRPr lang="fa-IR" sz="2000" b="1" dirty="0">
              <a:solidFill>
                <a:prstClr val="black"/>
              </a:solidFill>
              <a:latin typeface="IRANYekanFN" panose="020B0506030804020204" pitchFamily="34" charset="-78"/>
              <a:cs typeface="B Mitra" panose="00000400000000000000" pitchFamily="2" charset="-78"/>
            </a:endParaRPr>
          </a:p>
          <a:p>
            <a:pPr lvl="0" algn="r" rtl="1">
              <a:lnSpc>
                <a:spcPct val="150000"/>
              </a:lnSpc>
              <a:defRPr/>
            </a:pPr>
            <a:r>
              <a:rPr lang="fa-IR" sz="2000" b="1" dirty="0">
                <a:solidFill>
                  <a:prstClr val="black"/>
                </a:solidFill>
                <a:latin typeface="IRANYekanFN" panose="020B0506030804020204" pitchFamily="34" charset="-78"/>
                <a:cs typeface="B Mitra" panose="00000400000000000000" pitchFamily="2" charset="-78"/>
              </a:rPr>
              <a:t>خریداری توسط پالایشگاه‌های مستقل و خصوصی چینی (تیپات‌ها)!</a:t>
            </a:r>
            <a:endParaRPr lang="fa-IR" b="1" dirty="0">
              <a:solidFill>
                <a:prstClr val="black"/>
              </a:solidFill>
              <a:latin typeface="IRANYekanFN" panose="020B0506030804020204" pitchFamily="34" charset="-78"/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63718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77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2C6A31-BF19-C007-5C41-F24FBFED64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4E93DF29-E24F-D227-F1B7-DF45EBC8870C}"/>
              </a:ext>
            </a:extLst>
          </p:cNvPr>
          <p:cNvSpPr/>
          <p:nvPr/>
        </p:nvSpPr>
        <p:spPr>
          <a:xfrm>
            <a:off x="2805000" y="295197"/>
            <a:ext cx="2324126" cy="5400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IRANYekan" panose="020B0506030804020204" pitchFamily="34" charset="-78"/>
                <a:ea typeface="+mn-ea"/>
                <a:cs typeface="B Mitra" panose="00000400000000000000" pitchFamily="2" charset="-78"/>
              </a:rPr>
              <a:t>تحلیل ابعاد مسئله</a:t>
            </a:r>
            <a:endParaRPr kumimoji="0" lang="en-IR" sz="1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IRANYekan" panose="020B0506030804020204" pitchFamily="34" charset="-78"/>
              <a:ea typeface="+mn-ea"/>
              <a:cs typeface="B Mitra" panose="00000400000000000000" pitchFamily="2" charset="-78"/>
            </a:endParaRP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57E8D4FC-0BDC-2DD8-AE2B-1E7DF7C60E77}"/>
              </a:ext>
            </a:extLst>
          </p:cNvPr>
          <p:cNvSpPr/>
          <p:nvPr/>
        </p:nvSpPr>
        <p:spPr>
          <a:xfrm>
            <a:off x="212780" y="293314"/>
            <a:ext cx="2324126" cy="5400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IRANYekan" panose="020B0506030804020204" pitchFamily="34" charset="-78"/>
                <a:ea typeface="+mn-ea"/>
                <a:cs typeface="B Mitra" panose="00000400000000000000" pitchFamily="2" charset="-78"/>
              </a:rPr>
              <a:t>راهکارهای سیاستی</a:t>
            </a:r>
            <a:endParaRPr kumimoji="0" lang="en-IR" sz="1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IRANYekan" panose="020B0506030804020204" pitchFamily="34" charset="-78"/>
              <a:ea typeface="+mn-ea"/>
              <a:cs typeface="B Mitra" panose="00000400000000000000" pitchFamily="2" charset="-78"/>
            </a:endParaRP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912CFBD0-4AAE-5A0F-0DF0-B476883B6D02}"/>
              </a:ext>
            </a:extLst>
          </p:cNvPr>
          <p:cNvSpPr/>
          <p:nvPr/>
        </p:nvSpPr>
        <p:spPr>
          <a:xfrm>
            <a:off x="5359120" y="293314"/>
            <a:ext cx="2324126" cy="540000"/>
          </a:xfrm>
          <a:prstGeom prst="roundRect">
            <a:avLst>
              <a:gd name="adj" fmla="val 50000"/>
            </a:avLst>
          </a:prstGeom>
          <a:solidFill>
            <a:srgbClr val="204497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RANYekan" panose="020B0506030804020204" pitchFamily="34" charset="-78"/>
                <a:ea typeface="+mn-ea"/>
                <a:cs typeface="B Mitra" panose="00000400000000000000" pitchFamily="2" charset="-78"/>
              </a:rPr>
              <a:t>مقدمه و بیان مسئله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B43C291-96DE-4746-2887-83141F1EF36C}"/>
              </a:ext>
            </a:extLst>
          </p:cNvPr>
          <p:cNvSpPr txBox="1"/>
          <p:nvPr/>
        </p:nvSpPr>
        <p:spPr>
          <a:xfrm>
            <a:off x="4926563" y="1558479"/>
            <a:ext cx="3894240" cy="46743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 rtl="1">
              <a:lnSpc>
                <a:spcPct val="150000"/>
              </a:lnSpc>
              <a:defRPr/>
            </a:pPr>
            <a:r>
              <a:rPr lang="fa-IR" sz="2000" b="1" dirty="0">
                <a:solidFill>
                  <a:prstClr val="black"/>
                </a:solidFill>
                <a:latin typeface="IRANYekanFN" panose="020B0506030804020204" pitchFamily="34" charset="-78"/>
                <a:cs typeface="B Mitra" panose="00000400000000000000" pitchFamily="2" charset="-78"/>
              </a:rPr>
              <a:t>مشکلات اقتصاد تک محصولی نفتی: </a:t>
            </a:r>
          </a:p>
          <a:p>
            <a:pPr marL="285750" lvl="0" indent="-285750" algn="just" rtl="1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fa-IR" b="1" dirty="0">
                <a:solidFill>
                  <a:prstClr val="black"/>
                </a:solidFill>
                <a:latin typeface="IRANYekanFN" panose="020B0506030804020204" pitchFamily="34" charset="-78"/>
                <a:cs typeface="B Mitra" panose="00000400000000000000" pitchFamily="2" charset="-78"/>
              </a:rPr>
              <a:t>تحریم‌ها و مشکلات فروش نفت: </a:t>
            </a:r>
          </a:p>
          <a:p>
            <a:pPr lvl="0" algn="just" rtl="1">
              <a:lnSpc>
                <a:spcPct val="150000"/>
              </a:lnSpc>
              <a:defRPr/>
            </a:pPr>
            <a:r>
              <a:rPr lang="fa-IR" b="1" dirty="0">
                <a:solidFill>
                  <a:prstClr val="black"/>
                </a:solidFill>
                <a:latin typeface="IRANYekanFN" panose="020B0506030804020204" pitchFamily="34" charset="-78"/>
                <a:cs typeface="B Mitra" panose="00000400000000000000" pitchFamily="2" charset="-78"/>
              </a:rPr>
              <a:t>تخفیفات فزاینده: بین 8 تا 10 دلار</a:t>
            </a:r>
          </a:p>
          <a:p>
            <a:pPr lvl="0" algn="just" rtl="1">
              <a:lnSpc>
                <a:spcPct val="150000"/>
              </a:lnSpc>
              <a:defRPr/>
            </a:pPr>
            <a:r>
              <a:rPr lang="fa-IR" b="1" dirty="0">
                <a:solidFill>
                  <a:prstClr val="black"/>
                </a:solidFill>
                <a:latin typeface="IRANYekanFN" panose="020B0506030804020204" pitchFamily="34" charset="-78"/>
                <a:cs typeface="B Mitra" panose="00000400000000000000" pitchFamily="2" charset="-78"/>
              </a:rPr>
              <a:t>ترانشیپ </a:t>
            </a:r>
          </a:p>
          <a:p>
            <a:pPr algn="just" rtl="1">
              <a:lnSpc>
                <a:spcPct val="150000"/>
              </a:lnSpc>
              <a:defRPr/>
            </a:pPr>
            <a:r>
              <a:rPr lang="fa-IR" dirty="0">
                <a:solidFill>
                  <a:prstClr val="black"/>
                </a:solidFill>
                <a:latin typeface="IRANYekanFN" panose="020B0506030804020204" pitchFamily="34" charset="-78"/>
                <a:cs typeface="B Mitra" panose="00000400000000000000" pitchFamily="2" charset="-78"/>
              </a:rPr>
              <a:t>هزینه‌های بالای تبدیل و انتقال</a:t>
            </a:r>
          </a:p>
          <a:p>
            <a:pPr algn="just" rtl="1">
              <a:lnSpc>
                <a:spcPct val="150000"/>
              </a:lnSpc>
              <a:defRPr/>
            </a:pPr>
            <a:r>
              <a:rPr lang="fa-IR" dirty="0">
                <a:solidFill>
                  <a:prstClr val="black"/>
                </a:solidFill>
                <a:latin typeface="IRANYekanFN" panose="020B0506030804020204" pitchFamily="34" charset="-78"/>
                <a:cs typeface="B Mitra" panose="00000400000000000000" pitchFamily="2" charset="-78"/>
              </a:rPr>
              <a:t>52 میلیون بشکه روی آب (بلومبرگ)</a:t>
            </a:r>
          </a:p>
          <a:p>
            <a:pPr lvl="0" algn="just" rtl="1">
              <a:lnSpc>
                <a:spcPct val="150000"/>
              </a:lnSpc>
              <a:defRPr/>
            </a:pPr>
            <a:r>
              <a:rPr lang="fa-IR" b="1" dirty="0">
                <a:solidFill>
                  <a:prstClr val="black"/>
                </a:solidFill>
                <a:latin typeface="IRANYekanFN" panose="020B0506030804020204" pitchFamily="34" charset="-78"/>
                <a:cs typeface="B Mitra" panose="00000400000000000000" pitchFamily="2" charset="-78"/>
              </a:rPr>
              <a:t>کاهش درآمدهای نفتی دولت در بودجه 1405</a:t>
            </a:r>
            <a:endParaRPr lang="fa-IR" dirty="0">
              <a:solidFill>
                <a:prstClr val="black"/>
              </a:solidFill>
              <a:latin typeface="IRANYekanFN" panose="020B0506030804020204" pitchFamily="34" charset="-78"/>
              <a:cs typeface="B Mitra" panose="00000400000000000000" pitchFamily="2" charset="-78"/>
            </a:endParaRPr>
          </a:p>
          <a:p>
            <a:pPr marL="285750" lvl="0" indent="-285750" algn="just" rtl="1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fa-IR" b="1" dirty="0">
                <a:solidFill>
                  <a:prstClr val="black"/>
                </a:solidFill>
                <a:latin typeface="IRANYekanFN" panose="020B0506030804020204" pitchFamily="34" charset="-78"/>
                <a:cs typeface="B Mitra" panose="00000400000000000000" pitchFamily="2" charset="-78"/>
              </a:rPr>
              <a:t>بازگشت پرهزینه ارز</a:t>
            </a:r>
          </a:p>
          <a:p>
            <a:pPr lvl="0" algn="just" rtl="1">
              <a:lnSpc>
                <a:spcPct val="150000"/>
              </a:lnSpc>
              <a:defRPr/>
            </a:pPr>
            <a:r>
              <a:rPr lang="fa-IR" dirty="0">
                <a:solidFill>
                  <a:prstClr val="black"/>
                </a:solidFill>
                <a:latin typeface="IRANYekanFN" panose="020B0506030804020204" pitchFamily="34" charset="-78"/>
                <a:cs typeface="B Mitra" panose="00000400000000000000" pitchFamily="2" charset="-78"/>
              </a:rPr>
              <a:t>۲۱ میلیارد دلار نفت فروخته شده اما فقط ۱۳ میلیارد دلار آن وصول شده</a:t>
            </a:r>
          </a:p>
          <a:p>
            <a:pPr lvl="0" algn="just" rtl="1">
              <a:lnSpc>
                <a:spcPct val="150000"/>
              </a:lnSpc>
              <a:defRPr/>
            </a:pPr>
            <a:r>
              <a:rPr lang="fa-IR" b="1" dirty="0">
                <a:solidFill>
                  <a:prstClr val="black"/>
                </a:solidFill>
                <a:latin typeface="IRANYekanFN" panose="020B0506030804020204" pitchFamily="34" charset="-78"/>
                <a:cs typeface="B Mitra" panose="00000400000000000000" pitchFamily="2" charset="-78"/>
              </a:rPr>
              <a:t>     مشکل در عرضه ارز داخلی</a:t>
            </a:r>
          </a:p>
        </p:txBody>
      </p:sp>
      <p:sp>
        <p:nvSpPr>
          <p:cNvPr id="33" name="Slide Number Placeholder 5">
            <a:extLst>
              <a:ext uri="{FF2B5EF4-FFF2-40B4-BE49-F238E27FC236}">
                <a16:creationId xmlns:a16="http://schemas.microsoft.com/office/drawing/2014/main" id="{0140024C-C996-5FB8-5B7D-3E38A6785C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AA4AF-953D-244E-A785-3E30E94DDEA1}" type="slidenum">
              <a:rPr kumimoji="0" lang="en-IR" sz="1100" b="1" i="0" u="none" strike="noStrike" kern="120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ckwell" panose="02060603020205020403"/>
                <a:ea typeface="+mn-ea"/>
                <a:cs typeface="B Mitra" panose="00000400000000000000" pitchFamily="2" charset="-78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IR" sz="1100" b="1" i="0" u="none" strike="noStrike" kern="1200" cap="none" spc="-7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ckwell" panose="02060603020205020403"/>
              <a:ea typeface="+mn-ea"/>
              <a:cs typeface="B Mitra" panose="00000400000000000000" pitchFamily="2" charset="-78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43658A91-BDBB-7978-1196-B45EC5C73425}"/>
              </a:ext>
            </a:extLst>
          </p:cNvPr>
          <p:cNvCxnSpPr>
            <a:cxnSpLocks/>
          </p:cNvCxnSpPr>
          <p:nvPr/>
        </p:nvCxnSpPr>
        <p:spPr>
          <a:xfrm>
            <a:off x="212780" y="1066405"/>
            <a:ext cx="8662279" cy="0"/>
          </a:xfrm>
          <a:prstGeom prst="line">
            <a:avLst/>
          </a:prstGeom>
          <a:ln w="19050">
            <a:solidFill>
              <a:srgbClr val="8AB8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7848EBE6-038F-B81E-6595-78BEC7BD92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0306" y="85750"/>
            <a:ext cx="821766" cy="895116"/>
          </a:xfrm>
          <a:prstGeom prst="rect">
            <a:avLst/>
          </a:prstGeom>
        </p:spPr>
      </p:pic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317BDA1B-33BD-D98A-C59D-8F67DD13456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39738105"/>
              </p:ext>
            </p:extLst>
          </p:nvPr>
        </p:nvGraphicFramePr>
        <p:xfrm>
          <a:off x="-326572" y="1419803"/>
          <a:ext cx="6096000" cy="48529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AA1E7138-A2A0-8EDF-AFCB-D71510CB4EB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66491346"/>
              </p:ext>
            </p:extLst>
          </p:nvPr>
        </p:nvGraphicFramePr>
        <p:xfrm>
          <a:off x="-326572" y="1419803"/>
          <a:ext cx="6096000" cy="48529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</p:spTree>
    <p:extLst>
      <p:ext uri="{BB962C8B-B14F-4D97-AF65-F5344CB8AC3E}">
        <p14:creationId xmlns:p14="http://schemas.microsoft.com/office/powerpoint/2010/main" val="15533062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598ED-7478-4134-BB49-2FCB758B1D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39ED919D-62BF-6770-95A9-0755903646ED}"/>
              </a:ext>
            </a:extLst>
          </p:cNvPr>
          <p:cNvSpPr/>
          <p:nvPr/>
        </p:nvSpPr>
        <p:spPr>
          <a:xfrm>
            <a:off x="2805000" y="295197"/>
            <a:ext cx="2324126" cy="5400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IRANYekan" panose="020B0506030804020204" pitchFamily="34" charset="-78"/>
                <a:ea typeface="+mn-ea"/>
                <a:cs typeface="B Mitra" panose="00000400000000000000" pitchFamily="2" charset="-78"/>
              </a:rPr>
              <a:t>تحلیل ابعاد مسئله</a:t>
            </a:r>
            <a:endParaRPr kumimoji="0" lang="en-IR" sz="1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IRANYekan" panose="020B0506030804020204" pitchFamily="34" charset="-78"/>
              <a:ea typeface="+mn-ea"/>
              <a:cs typeface="B Mitra" panose="00000400000000000000" pitchFamily="2" charset="-78"/>
            </a:endParaRP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20C7B160-B1A3-DA2A-263D-CECDF3FF9F89}"/>
              </a:ext>
            </a:extLst>
          </p:cNvPr>
          <p:cNvSpPr/>
          <p:nvPr/>
        </p:nvSpPr>
        <p:spPr>
          <a:xfrm>
            <a:off x="212780" y="293314"/>
            <a:ext cx="2324126" cy="5400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IRANYekan" panose="020B0506030804020204" pitchFamily="34" charset="-78"/>
                <a:ea typeface="+mn-ea"/>
                <a:cs typeface="B Mitra" panose="00000400000000000000" pitchFamily="2" charset="-78"/>
              </a:rPr>
              <a:t>راهکارهای سیاستی</a:t>
            </a:r>
            <a:endParaRPr kumimoji="0" lang="en-IR" sz="1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IRANYekan" panose="020B0506030804020204" pitchFamily="34" charset="-78"/>
              <a:ea typeface="+mn-ea"/>
              <a:cs typeface="B Mitra" panose="00000400000000000000" pitchFamily="2" charset="-78"/>
            </a:endParaRP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5EE0A922-AC40-43FB-DA96-7E2403665B79}"/>
              </a:ext>
            </a:extLst>
          </p:cNvPr>
          <p:cNvSpPr/>
          <p:nvPr/>
        </p:nvSpPr>
        <p:spPr>
          <a:xfrm>
            <a:off x="5359120" y="293314"/>
            <a:ext cx="2324126" cy="540000"/>
          </a:xfrm>
          <a:prstGeom prst="roundRect">
            <a:avLst>
              <a:gd name="adj" fmla="val 50000"/>
            </a:avLst>
          </a:prstGeom>
          <a:solidFill>
            <a:srgbClr val="204497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RANYekan" panose="020B0506030804020204" pitchFamily="34" charset="-78"/>
                <a:ea typeface="+mn-ea"/>
                <a:cs typeface="B Mitra" panose="00000400000000000000" pitchFamily="2" charset="-78"/>
              </a:rPr>
              <a:t>مقدمه و بیان مسئله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A5EE6D9-8C38-31FB-41E2-4266A7F3B6AF}"/>
              </a:ext>
            </a:extLst>
          </p:cNvPr>
          <p:cNvSpPr txBox="1"/>
          <p:nvPr/>
        </p:nvSpPr>
        <p:spPr>
          <a:xfrm>
            <a:off x="4991878" y="1558479"/>
            <a:ext cx="3828925" cy="46743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4572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RANYekanFN" panose="020B0506030804020204" pitchFamily="34" charset="-78"/>
                <a:ea typeface="+mn-ea"/>
                <a:cs typeface="B Mitra" panose="00000400000000000000" pitchFamily="2" charset="-78"/>
              </a:rPr>
              <a:t>مشکلات اقتصاد تک محصولی نفتی: </a:t>
            </a:r>
          </a:p>
          <a:p>
            <a:pPr marL="285750" marR="0" lvl="0" indent="-285750" algn="just" defTabSz="4572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a-I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RANYekanFN" panose="020B0506030804020204" pitchFamily="34" charset="-78"/>
                <a:ea typeface="+mn-ea"/>
                <a:cs typeface="B Mitra" panose="00000400000000000000" pitchFamily="2" charset="-78"/>
              </a:rPr>
              <a:t>آلودگی هوا</a:t>
            </a:r>
          </a:p>
          <a:p>
            <a:pPr algn="just" rtl="1">
              <a:lnSpc>
                <a:spcPct val="150000"/>
              </a:lnSpc>
              <a:defRPr/>
            </a:pPr>
            <a:r>
              <a:rPr kumimoji="0" lang="fa-I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RANYekanFN" panose="020B0506030804020204" pitchFamily="34" charset="-78"/>
                <a:ea typeface="+mn-ea"/>
                <a:cs typeface="B Mitra" panose="00000400000000000000" pitchFamily="2" charset="-78"/>
              </a:rPr>
              <a:t>آلودگی هوا جزو پنج علت اصلی مرگ </a:t>
            </a:r>
            <a:r>
              <a:rPr lang="fa-IR" b="1" dirty="0">
                <a:solidFill>
                  <a:prstClr val="black"/>
                </a:solidFill>
                <a:latin typeface="IRANYekanFN" panose="020B0506030804020204" pitchFamily="34" charset="-78"/>
                <a:cs typeface="B Mitra" panose="00000400000000000000" pitchFamily="2" charset="-78"/>
              </a:rPr>
              <a:t>در کشور</a:t>
            </a:r>
          </a:p>
          <a:p>
            <a:pPr algn="just" rtl="1">
              <a:lnSpc>
                <a:spcPct val="150000"/>
              </a:lnSpc>
              <a:defRPr/>
            </a:pPr>
            <a:r>
              <a:rPr lang="fa-IR" dirty="0">
                <a:solidFill>
                  <a:prstClr val="black"/>
                </a:solidFill>
                <a:latin typeface="IRANYekanFN" panose="020B0506030804020204" pitchFamily="34" charset="-78"/>
                <a:cs typeface="B Mitra" panose="00000400000000000000" pitchFamily="2" charset="-78"/>
              </a:rPr>
              <a:t>54 هزار مرگ منتسب به آلودگی هوا</a:t>
            </a:r>
            <a:endParaRPr kumimoji="0" lang="fa-IR" sz="18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IRANYekanFN" panose="020B0506030804020204" pitchFamily="34" charset="-78"/>
              <a:ea typeface="+mn-ea"/>
              <a:cs typeface="B Mitra" panose="00000400000000000000" pitchFamily="2" charset="-78"/>
            </a:endParaRPr>
          </a:p>
          <a:p>
            <a:pPr marR="0" lvl="0" algn="just" defTabSz="4572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fa-IR" b="1" dirty="0">
                <a:solidFill>
                  <a:prstClr val="black"/>
                </a:solidFill>
                <a:latin typeface="IRANYekanFN" panose="020B0506030804020204" pitchFamily="34" charset="-78"/>
                <a:cs typeface="B Mitra" panose="00000400000000000000" pitchFamily="2" charset="-78"/>
              </a:rPr>
              <a:t>روند تشدیدشونده آلودگی هوا</a:t>
            </a:r>
          </a:p>
          <a:p>
            <a:pPr marR="0" lvl="0" algn="just" defTabSz="4572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fa-IR" dirty="0">
                <a:solidFill>
                  <a:prstClr val="black"/>
                </a:solidFill>
                <a:latin typeface="IRANYekanFN" panose="020B0506030804020204" pitchFamily="34" charset="-78"/>
                <a:cs typeface="B Mitra" panose="00000400000000000000" pitchFamily="2" charset="-78"/>
              </a:rPr>
              <a:t>تعداد روزهای «ناسالم برای همه گروه‌ها» نیز نسبت به سال 1403 حدود سه برابر شده است</a:t>
            </a:r>
          </a:p>
          <a:p>
            <a:pPr marR="0" lvl="0" algn="just" defTabSz="4572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fa-IR" b="1" dirty="0">
                <a:solidFill>
                  <a:prstClr val="black"/>
                </a:solidFill>
                <a:latin typeface="IRANYekanFN" panose="020B0506030804020204" pitchFamily="34" charset="-78"/>
                <a:cs typeface="B Mitra" panose="00000400000000000000" pitchFamily="2" charset="-78"/>
              </a:rPr>
              <a:t>ایران جزو 20 کشور آلوده جهان از منظر کیفیت هوا</a:t>
            </a:r>
          </a:p>
          <a:p>
            <a:pPr marR="0" lvl="0" algn="just" defTabSz="4572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fa-IR" b="1" dirty="0">
                <a:solidFill>
                  <a:prstClr val="black"/>
                </a:solidFill>
                <a:latin typeface="IRANYekanFN" panose="020B0506030804020204" pitchFamily="34" charset="-78"/>
                <a:cs typeface="B Mitra" panose="00000400000000000000" pitchFamily="2" charset="-78"/>
              </a:rPr>
              <a:t>ششمین کشور پر انتشار در جهان</a:t>
            </a:r>
          </a:p>
          <a:p>
            <a:pPr marR="0" lvl="0" algn="just" defTabSz="4572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fa-I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RANYekanFN" panose="020B0506030804020204" pitchFamily="34" charset="-78"/>
                <a:ea typeface="+mn-ea"/>
                <a:cs typeface="B Mitra" panose="00000400000000000000" pitchFamily="2" charset="-78"/>
              </a:rPr>
              <a:t>     زیان اقتصادی سالانه 16 میلیارد دلار</a:t>
            </a:r>
          </a:p>
        </p:txBody>
      </p:sp>
      <p:sp>
        <p:nvSpPr>
          <p:cNvPr id="33" name="Slide Number Placeholder 5">
            <a:extLst>
              <a:ext uri="{FF2B5EF4-FFF2-40B4-BE49-F238E27FC236}">
                <a16:creationId xmlns:a16="http://schemas.microsoft.com/office/drawing/2014/main" id="{ED2E0C8D-9F96-DCE6-470A-91554C9DE1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AA4AF-953D-244E-A785-3E30E94DDEA1}" type="slidenum">
              <a:rPr kumimoji="0" lang="en-IR" sz="1100" b="1" i="0" u="none" strike="noStrike" kern="120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ckwell" panose="02060603020205020403"/>
                <a:ea typeface="+mn-ea"/>
                <a:cs typeface="B Mitra" panose="00000400000000000000" pitchFamily="2" charset="-78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IR" sz="1100" b="1" i="0" u="none" strike="noStrike" kern="1200" cap="none" spc="-7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ckwell" panose="02060603020205020403"/>
              <a:ea typeface="+mn-ea"/>
              <a:cs typeface="B Mitra" panose="00000400000000000000" pitchFamily="2" charset="-78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FBAF793E-79F2-99D0-0530-5971177FC170}"/>
              </a:ext>
            </a:extLst>
          </p:cNvPr>
          <p:cNvCxnSpPr>
            <a:cxnSpLocks/>
          </p:cNvCxnSpPr>
          <p:nvPr/>
        </p:nvCxnSpPr>
        <p:spPr>
          <a:xfrm>
            <a:off x="212780" y="1066405"/>
            <a:ext cx="8662279" cy="0"/>
          </a:xfrm>
          <a:prstGeom prst="line">
            <a:avLst/>
          </a:prstGeom>
          <a:ln w="19050">
            <a:solidFill>
              <a:srgbClr val="8AB8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C06F6D78-CB07-7386-86F3-117A402A32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0306" y="85750"/>
            <a:ext cx="821766" cy="895116"/>
          </a:xfrm>
          <a:prstGeom prst="rect">
            <a:avLst/>
          </a:prstGeom>
        </p:spPr>
      </p:pic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0E9F50F2-8989-F7A2-EED8-730F54915B4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62668648"/>
              </p:ext>
            </p:extLst>
          </p:nvPr>
        </p:nvGraphicFramePr>
        <p:xfrm>
          <a:off x="-326572" y="1419803"/>
          <a:ext cx="6096000" cy="48529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1149099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B011DC-F44E-211C-1ECA-CDD30D268A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87A666EF-C193-71B9-2B9A-6E0737EF4BA9}"/>
              </a:ext>
            </a:extLst>
          </p:cNvPr>
          <p:cNvSpPr/>
          <p:nvPr/>
        </p:nvSpPr>
        <p:spPr>
          <a:xfrm>
            <a:off x="2805000" y="295197"/>
            <a:ext cx="2324126" cy="5400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IRANYekan" panose="020B0506030804020204" pitchFamily="34" charset="-78"/>
                <a:ea typeface="+mn-ea"/>
                <a:cs typeface="B Mitra" panose="00000400000000000000" pitchFamily="2" charset="-78"/>
              </a:rPr>
              <a:t>تحلیل ابعاد مسئله</a:t>
            </a:r>
            <a:endParaRPr kumimoji="0" lang="en-IR" sz="1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IRANYekan" panose="020B0506030804020204" pitchFamily="34" charset="-78"/>
              <a:ea typeface="+mn-ea"/>
              <a:cs typeface="B Mitra" panose="00000400000000000000" pitchFamily="2" charset="-78"/>
            </a:endParaRP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ADB01AB0-A57C-1A48-9B90-9302B2DE7881}"/>
              </a:ext>
            </a:extLst>
          </p:cNvPr>
          <p:cNvSpPr/>
          <p:nvPr/>
        </p:nvSpPr>
        <p:spPr>
          <a:xfrm>
            <a:off x="212780" y="293314"/>
            <a:ext cx="2324126" cy="5400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IRANYekan" panose="020B0506030804020204" pitchFamily="34" charset="-78"/>
                <a:ea typeface="+mn-ea"/>
                <a:cs typeface="B Mitra" panose="00000400000000000000" pitchFamily="2" charset="-78"/>
              </a:rPr>
              <a:t>راهکارهای سیاستی</a:t>
            </a:r>
            <a:endParaRPr kumimoji="0" lang="en-IR" sz="1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IRANYekan" panose="020B0506030804020204" pitchFamily="34" charset="-78"/>
              <a:ea typeface="+mn-ea"/>
              <a:cs typeface="B Mitra" panose="00000400000000000000" pitchFamily="2" charset="-78"/>
            </a:endParaRP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F7C5E883-AD8C-F714-DDAE-9534213F1E9D}"/>
              </a:ext>
            </a:extLst>
          </p:cNvPr>
          <p:cNvSpPr/>
          <p:nvPr/>
        </p:nvSpPr>
        <p:spPr>
          <a:xfrm>
            <a:off x="5359120" y="293314"/>
            <a:ext cx="2324126" cy="540000"/>
          </a:xfrm>
          <a:prstGeom prst="roundRect">
            <a:avLst>
              <a:gd name="adj" fmla="val 50000"/>
            </a:avLst>
          </a:prstGeom>
          <a:solidFill>
            <a:srgbClr val="204497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RANYekan" panose="020B0506030804020204" pitchFamily="34" charset="-78"/>
                <a:ea typeface="+mn-ea"/>
                <a:cs typeface="B Mitra" panose="00000400000000000000" pitchFamily="2" charset="-78"/>
              </a:rPr>
              <a:t>مقدمه و بیان مسئله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6043EB4-9472-4BE4-68A0-673D73815271}"/>
              </a:ext>
            </a:extLst>
          </p:cNvPr>
          <p:cNvSpPr txBox="1"/>
          <p:nvPr/>
        </p:nvSpPr>
        <p:spPr>
          <a:xfrm>
            <a:off x="4991878" y="1558479"/>
            <a:ext cx="3828925" cy="4651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4572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RANYekanFN" panose="020B0506030804020204" pitchFamily="34" charset="-78"/>
                <a:ea typeface="+mn-ea"/>
                <a:cs typeface="B Mitra" panose="00000400000000000000" pitchFamily="2" charset="-78"/>
              </a:rPr>
              <a:t>مشکلات اقتصاد تک محصولی نفتی: </a:t>
            </a:r>
          </a:p>
          <a:p>
            <a:pPr marL="285750" marR="0" lvl="0" indent="-285750" algn="just" defTabSz="4572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a-I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RANYekanFN" panose="020B0506030804020204" pitchFamily="34" charset="-78"/>
                <a:ea typeface="+mn-ea"/>
                <a:cs typeface="B Mitra" panose="00000400000000000000" pitchFamily="2" charset="-78"/>
              </a:rPr>
              <a:t>تراستی‌ها و ورود ارز به کشور</a:t>
            </a:r>
          </a:p>
          <a:p>
            <a:pPr marR="0" lvl="0" algn="just" defTabSz="4572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fa-IR" sz="1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RANYekanFN" panose="020B0506030804020204" pitchFamily="34" charset="-78"/>
                <a:ea typeface="+mn-ea"/>
                <a:cs typeface="B Mitra" panose="00000400000000000000" pitchFamily="2" charset="-78"/>
              </a:rPr>
              <a:t>بازنگشتن ۶.۷ میلیارد دلار پول فروش نفت</a:t>
            </a:r>
          </a:p>
          <a:p>
            <a:pPr marR="0" lvl="0" algn="just" defTabSz="4572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fa-IR" dirty="0">
                <a:solidFill>
                  <a:prstClr val="black"/>
                </a:solidFill>
                <a:latin typeface="IRANYekanFN" panose="020B0506030804020204" pitchFamily="34" charset="-78"/>
                <a:cs typeface="B Mitra" panose="00000400000000000000" pitchFamily="2" charset="-78"/>
              </a:rPr>
              <a:t>سهم و درصد تراست‌ها از نفت (نشتی </a:t>
            </a:r>
            <a:r>
              <a:rPr kumimoji="0" lang="fa-IR" sz="1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RANYekanFN" panose="020B0506030804020204" pitchFamily="34" charset="-78"/>
                <a:ea typeface="+mn-ea"/>
                <a:cs typeface="B Mitra" panose="00000400000000000000" pitchFamily="2" charset="-78"/>
              </a:rPr>
              <a:t>15 تا 20 درصدی)</a:t>
            </a:r>
          </a:p>
          <a:p>
            <a:pPr marR="0" lvl="0" algn="just" defTabSz="4572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fa-I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RANYekanFN" panose="020B0506030804020204" pitchFamily="34" charset="-78"/>
                <a:ea typeface="+mn-ea"/>
                <a:cs typeface="B Mitra" panose="00000400000000000000" pitchFamily="2" charset="-78"/>
              </a:rPr>
              <a:t>تاخیر تعمدی در بازگشت عواید</a:t>
            </a:r>
          </a:p>
          <a:p>
            <a:pPr marL="285750" marR="0" lvl="0" indent="-285750" algn="just" defTabSz="4572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a-IR" sz="1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RANYekanFN" panose="020B0506030804020204" pitchFamily="34" charset="-78"/>
                <a:ea typeface="+mn-ea"/>
                <a:cs typeface="B Mitra" panose="00000400000000000000" pitchFamily="2" charset="-78"/>
              </a:rPr>
              <a:t>افزایش مصرف داخلی و کاهش توان صادرات</a:t>
            </a:r>
          </a:p>
          <a:p>
            <a:pPr marR="0" lvl="0" algn="just" defTabSz="4572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fa-IR" sz="1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RANYekanFN" panose="020B0506030804020204" pitchFamily="34" charset="-78"/>
                <a:ea typeface="+mn-ea"/>
                <a:cs typeface="B Mitra" panose="00000400000000000000" pitchFamily="2" charset="-78"/>
              </a:rPr>
              <a:t>افزایش پیوسته تقاضای سوخت (5 تا 8 درصد سالانه)</a:t>
            </a:r>
          </a:p>
          <a:p>
            <a:pPr marL="285750" marR="0" lvl="0" indent="-285750" algn="just" defTabSz="4572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a-I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RANYekanFN" panose="020B0506030804020204" pitchFamily="34" charset="-78"/>
                <a:ea typeface="+mn-ea"/>
                <a:cs typeface="B Mitra" panose="00000400000000000000" pitchFamily="2" charset="-78"/>
              </a:rPr>
              <a:t>ناترازی انرژی</a:t>
            </a:r>
          </a:p>
          <a:p>
            <a:pPr marR="0" lvl="0" algn="just" defTabSz="4572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fa-IR" sz="1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RANYekanFN" panose="020B0506030804020204" pitchFamily="34" charset="-78"/>
                <a:ea typeface="+mn-ea"/>
                <a:cs typeface="B Mitra" panose="00000400000000000000" pitchFamily="2" charset="-78"/>
              </a:rPr>
              <a:t>واردات ۵.۵ میلیارد دلار بنزین در سال جاری</a:t>
            </a:r>
          </a:p>
          <a:p>
            <a:pPr lvl="0" algn="just" rtl="1">
              <a:lnSpc>
                <a:spcPct val="150000"/>
              </a:lnSpc>
              <a:defRPr/>
            </a:pPr>
            <a:r>
              <a:rPr lang="fa-IR" dirty="0">
                <a:solidFill>
                  <a:prstClr val="black"/>
                </a:solidFill>
                <a:latin typeface="IRANYekanFN" panose="020B0506030804020204" pitchFamily="34" charset="-78"/>
                <a:cs typeface="B Mitra" panose="00000400000000000000" pitchFamily="2" charset="-78"/>
              </a:rPr>
              <a:t>مصرف </a:t>
            </a:r>
            <a:r>
              <a:rPr kumimoji="0" lang="fa-IR" sz="1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RANYekanFN" panose="020B0506030804020204" pitchFamily="34" charset="-78"/>
                <a:ea typeface="+mn-ea"/>
                <a:cs typeface="B Mitra" panose="00000400000000000000" pitchFamily="2" charset="-78"/>
              </a:rPr>
              <a:t>۱۱ درصد بیشتر از میانگین سال ۱۴۰۳</a:t>
            </a:r>
          </a:p>
          <a:p>
            <a:pPr marR="0" lvl="0" algn="just" defTabSz="4572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fa-IR" sz="18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IRANYekanFN" panose="020B0506030804020204" pitchFamily="34" charset="-78"/>
              <a:ea typeface="+mn-ea"/>
              <a:cs typeface="B Mitra" panose="00000400000000000000" pitchFamily="2" charset="-78"/>
            </a:endParaRPr>
          </a:p>
        </p:txBody>
      </p:sp>
      <p:sp>
        <p:nvSpPr>
          <p:cNvPr id="33" name="Slide Number Placeholder 5">
            <a:extLst>
              <a:ext uri="{FF2B5EF4-FFF2-40B4-BE49-F238E27FC236}">
                <a16:creationId xmlns:a16="http://schemas.microsoft.com/office/drawing/2014/main" id="{647D1B0A-05A3-B8C9-4435-6C81246569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AA4AF-953D-244E-A785-3E30E94DDEA1}" type="slidenum">
              <a:rPr kumimoji="0" lang="en-IR" sz="1100" b="1" i="0" u="none" strike="noStrike" kern="120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ckwell" panose="02060603020205020403"/>
                <a:ea typeface="+mn-ea"/>
                <a:cs typeface="B Mitra" panose="00000400000000000000" pitchFamily="2" charset="-78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IR" sz="1100" b="1" i="0" u="none" strike="noStrike" kern="1200" cap="none" spc="-7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ckwell" panose="02060603020205020403"/>
              <a:ea typeface="+mn-ea"/>
              <a:cs typeface="B Mitra" panose="00000400000000000000" pitchFamily="2" charset="-78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2564C4E1-8A93-6AFF-CFF7-541EA862707A}"/>
              </a:ext>
            </a:extLst>
          </p:cNvPr>
          <p:cNvCxnSpPr>
            <a:cxnSpLocks/>
          </p:cNvCxnSpPr>
          <p:nvPr/>
        </p:nvCxnSpPr>
        <p:spPr>
          <a:xfrm>
            <a:off x="212780" y="1066405"/>
            <a:ext cx="8662279" cy="0"/>
          </a:xfrm>
          <a:prstGeom prst="line">
            <a:avLst/>
          </a:prstGeom>
          <a:ln w="19050">
            <a:solidFill>
              <a:srgbClr val="8AB8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3036D86E-DC40-51ED-AC5B-B7A3093406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0306" y="85750"/>
            <a:ext cx="821766" cy="895116"/>
          </a:xfrm>
          <a:prstGeom prst="rect">
            <a:avLst/>
          </a:prstGeom>
        </p:spPr>
      </p:pic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FC423A36-AEFC-211D-8A0A-460B836FD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05130665"/>
              </p:ext>
            </p:extLst>
          </p:nvPr>
        </p:nvGraphicFramePr>
        <p:xfrm>
          <a:off x="-326572" y="1419803"/>
          <a:ext cx="6096000" cy="48529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0643276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D72DB8-0795-57E5-E588-503B030ED8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7131CA55-96CF-2570-F021-2DDA2916C0AD}"/>
              </a:ext>
            </a:extLst>
          </p:cNvPr>
          <p:cNvSpPr/>
          <p:nvPr/>
        </p:nvSpPr>
        <p:spPr>
          <a:xfrm>
            <a:off x="2805000" y="295197"/>
            <a:ext cx="2324126" cy="5400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IRANYekan" panose="020B0506030804020204" pitchFamily="34" charset="-78"/>
                <a:ea typeface="+mn-ea"/>
                <a:cs typeface="B Mitra" panose="00000400000000000000" pitchFamily="2" charset="-78"/>
              </a:rPr>
              <a:t>تحلیل ابعاد مسئله</a:t>
            </a:r>
            <a:endParaRPr kumimoji="0" lang="en-IR" sz="1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IRANYekan" panose="020B0506030804020204" pitchFamily="34" charset="-78"/>
              <a:ea typeface="+mn-ea"/>
              <a:cs typeface="B Mitra" panose="00000400000000000000" pitchFamily="2" charset="-78"/>
            </a:endParaRP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EE9556FD-52CE-7D15-9039-9422E46D0354}"/>
              </a:ext>
            </a:extLst>
          </p:cNvPr>
          <p:cNvSpPr/>
          <p:nvPr/>
        </p:nvSpPr>
        <p:spPr>
          <a:xfrm>
            <a:off x="212780" y="293314"/>
            <a:ext cx="2324126" cy="5400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IRANYekan" panose="020B0506030804020204" pitchFamily="34" charset="-78"/>
                <a:ea typeface="+mn-ea"/>
                <a:cs typeface="B Mitra" panose="00000400000000000000" pitchFamily="2" charset="-78"/>
              </a:rPr>
              <a:t>راهکارهای سیاستی</a:t>
            </a:r>
            <a:endParaRPr kumimoji="0" lang="en-IR" sz="1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IRANYekan" panose="020B0506030804020204" pitchFamily="34" charset="-78"/>
              <a:ea typeface="+mn-ea"/>
              <a:cs typeface="B Mitra" panose="00000400000000000000" pitchFamily="2" charset="-78"/>
            </a:endParaRP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A65D88FF-130D-389B-B09D-FA0BC90AF900}"/>
              </a:ext>
            </a:extLst>
          </p:cNvPr>
          <p:cNvSpPr/>
          <p:nvPr/>
        </p:nvSpPr>
        <p:spPr>
          <a:xfrm>
            <a:off x="5359120" y="293314"/>
            <a:ext cx="2324126" cy="540000"/>
          </a:xfrm>
          <a:prstGeom prst="roundRect">
            <a:avLst>
              <a:gd name="adj" fmla="val 50000"/>
            </a:avLst>
          </a:prstGeom>
          <a:solidFill>
            <a:srgbClr val="204497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RANYekan" panose="020B0506030804020204" pitchFamily="34" charset="-78"/>
                <a:ea typeface="+mn-ea"/>
                <a:cs typeface="B Mitra" panose="00000400000000000000" pitchFamily="2" charset="-78"/>
              </a:rPr>
              <a:t>مقدمه و بیان مسئله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1B8BEFE-9DFF-45AC-2655-F814C9ECD9E6}"/>
              </a:ext>
            </a:extLst>
          </p:cNvPr>
          <p:cNvSpPr txBox="1"/>
          <p:nvPr/>
        </p:nvSpPr>
        <p:spPr>
          <a:xfrm>
            <a:off x="1087561" y="5577628"/>
            <a:ext cx="7635815" cy="515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4572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RANYekanFN" panose="020B0506030804020204" pitchFamily="34" charset="-78"/>
                <a:ea typeface="+mn-ea"/>
                <a:cs typeface="B Mitra" panose="00000400000000000000" pitchFamily="2" charset="-78"/>
              </a:rPr>
              <a:t>بیش از ۹۰ درصد تولید برق کشور از طریق نیروگاه های حرارتی تامین شده است</a:t>
            </a:r>
          </a:p>
        </p:txBody>
      </p:sp>
      <p:sp>
        <p:nvSpPr>
          <p:cNvPr id="33" name="Slide Number Placeholder 5">
            <a:extLst>
              <a:ext uri="{FF2B5EF4-FFF2-40B4-BE49-F238E27FC236}">
                <a16:creationId xmlns:a16="http://schemas.microsoft.com/office/drawing/2014/main" id="{9C778061-2188-EE17-576C-6FBFF6D959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AA4AF-953D-244E-A785-3E30E94DDEA1}" type="slidenum">
              <a:rPr kumimoji="0" lang="en-IR" sz="1100" b="1" i="0" u="none" strike="noStrike" kern="120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ckwell" panose="02060603020205020403"/>
                <a:ea typeface="+mn-ea"/>
                <a:cs typeface="B Mitra" panose="00000400000000000000" pitchFamily="2" charset="-78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IR" sz="1100" b="1" i="0" u="none" strike="noStrike" kern="1200" cap="none" spc="-7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ckwell" panose="02060603020205020403"/>
              <a:ea typeface="+mn-ea"/>
              <a:cs typeface="B Mitra" panose="00000400000000000000" pitchFamily="2" charset="-78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129AB52-874D-299C-B7A5-F40FEFCD196E}"/>
              </a:ext>
            </a:extLst>
          </p:cNvPr>
          <p:cNvCxnSpPr>
            <a:cxnSpLocks/>
          </p:cNvCxnSpPr>
          <p:nvPr/>
        </p:nvCxnSpPr>
        <p:spPr>
          <a:xfrm>
            <a:off x="212780" y="1066405"/>
            <a:ext cx="8662279" cy="0"/>
          </a:xfrm>
          <a:prstGeom prst="line">
            <a:avLst/>
          </a:prstGeom>
          <a:ln w="19050">
            <a:solidFill>
              <a:srgbClr val="8AB8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B47CEE8A-7258-D1D0-9B2E-E64EEDC7D3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0306" y="85750"/>
            <a:ext cx="821766" cy="89511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707DBFB-D70B-DFD5-980A-45BB7D01E12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654" y="1579719"/>
            <a:ext cx="5777162" cy="387154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C50183E-D1C6-8D59-5B6F-2C9C261FCDD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52791" y="2144755"/>
            <a:ext cx="3321838" cy="2878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25380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ood Type">
  <a:themeElements>
    <a:clrScheme name="Green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Wood Type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15497</TotalTime>
  <Words>1215</Words>
  <Application>Microsoft Office PowerPoint</Application>
  <PresentationFormat>On-screen Show (4:3)</PresentationFormat>
  <Paragraphs>232</Paragraphs>
  <Slides>18</Slides>
  <Notes>17</Notes>
  <HiddenSlides>0</HiddenSlides>
  <MMClips>1</MMClips>
  <ScaleCrop>false</ScaleCrop>
  <HeadingPairs>
    <vt:vector size="6" baseType="variant">
      <vt:variant>
        <vt:lpstr>Fonts Used</vt:lpstr>
      </vt:variant>
      <vt:variant>
        <vt:i4>15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34" baseType="lpstr">
      <vt:lpstr>Times New Roman</vt:lpstr>
      <vt:lpstr>Calibri</vt:lpstr>
      <vt:lpstr>B Mitra</vt:lpstr>
      <vt:lpstr>IRANYekan ExtraBold</vt:lpstr>
      <vt:lpstr>Rockwell</vt:lpstr>
      <vt:lpstr>IRANYekanFN</vt:lpstr>
      <vt:lpstr>IRANYekan Light</vt:lpstr>
      <vt:lpstr>Tahoma</vt:lpstr>
      <vt:lpstr>IranNastaliq</vt:lpstr>
      <vt:lpstr>Rockwell Condensed</vt:lpstr>
      <vt:lpstr>Abadi</vt:lpstr>
      <vt:lpstr>Wingdings</vt:lpstr>
      <vt:lpstr>Arial</vt:lpstr>
      <vt:lpstr>IRANYekan</vt:lpstr>
      <vt:lpstr>Vazir</vt:lpstr>
      <vt:lpstr>Wood Type</vt:lpstr>
      <vt:lpstr>نظم نوین جهانی و سومین گذار بین‌المللی انرژی: . واکاوی ضرورت‌ها، فرصت‌ها و چالش‌های گذار ایران از اقتصاد نفتی به اقتصاد انرژی‌های پایدار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بــا تشکر و امتنان از نگاه گرم شما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10th_Policy-Plan-Format</dc:title>
  <dc:creator>Microsoft Office User</dc:creator>
  <cp:lastModifiedBy>mohammad ahmadi</cp:lastModifiedBy>
  <cp:revision>187</cp:revision>
  <dcterms:created xsi:type="dcterms:W3CDTF">2022-01-09T10:04:46Z</dcterms:created>
  <dcterms:modified xsi:type="dcterms:W3CDTF">2026-01-03T19:35:24Z</dcterms:modified>
</cp:coreProperties>
</file>